
<file path=[Content_Types].xml><?xml version="1.0" encoding="utf-8"?>
<Types xmlns="http://schemas.openxmlformats.org/package/2006/content-types">
  <Default Extension="xml" ContentType="application/xml"/>
  <Default Extension="rels" ContentType="application/vnd.openxmlformats-package.relationships+xml"/>
  <Default Extension="png" ContentType="image/png"/>
  <Default Extension="jpeg" ContentType="image/jpeg"/>
  <Override PartName="/_rels/.rels" ContentType="application/vnd.openxmlformats-package.relationship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presentation.xml" ContentType="application/vnd.openxmlformats-officedocument.presentationml.presentation.main+xml"/>
  <Override PartName="/ppt/slideMasters/_rels/slideMaster5.xml.rels" ContentType="application/vnd.openxmlformats-package.relationships+xml"/>
  <Override PartName="/ppt/slideMasters/_rels/slideMaster2.xml.rels" ContentType="application/vnd.openxmlformats-package.relationships+xml"/>
  <Override PartName="/ppt/slideMasters/_rels/slideMaster4.xml.rels" ContentType="application/vnd.openxmlformats-package.relationships+xml"/>
  <Override PartName="/ppt/slideMasters/_rels/slideMaster1.xml.rels" ContentType="application/vnd.openxmlformats-package.relationships+xml"/>
  <Override PartName="/ppt/slideMasters/_rels/slideMaster3.xml.rels" ContentType="application/vnd.openxmlformats-package.relationship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notesSlides/notesSlide56.xml" ContentType="application/vnd.openxmlformats-officedocument.presentationml.notesSlide+xml"/>
  <Override PartName="/ppt/notesSlides/notesSlide55.xml" ContentType="application/vnd.openxmlformats-officedocument.presentationml.notesSlide+xml"/>
  <Override PartName="/ppt/notesSlides/notesSlide54.xml" ContentType="application/vnd.openxmlformats-officedocument.presentationml.notesSlide+xml"/>
  <Override PartName="/ppt/notesSlides/notesSlide53.xml" ContentType="application/vnd.openxmlformats-officedocument.presentationml.notesSlide+xml"/>
  <Override PartName="/ppt/notesSlides/notesSlide52.xml" ContentType="application/vnd.openxmlformats-officedocument.presentationml.notesSlide+xml"/>
  <Override PartName="/ppt/notesSlides/notesSlide51.xml" ContentType="application/vnd.openxmlformats-officedocument.presentationml.notesSlide+xml"/>
  <Override PartName="/ppt/notesSlides/notesSlide33.xml" ContentType="application/vnd.openxmlformats-officedocument.presentationml.notesSlide+xml"/>
  <Override PartName="/ppt/notesSlides/notesSlide6.xml" ContentType="application/vnd.openxmlformats-officedocument.presentationml.notesSlide+xml"/>
  <Override PartName="/ppt/notesSlides/notesSlide15.xml" ContentType="application/vnd.openxmlformats-officedocument.presentationml.notesSlide+xml"/>
  <Override PartName="/ppt/notesSlides/_rels/notesSlide46.xml.rels" ContentType="application/vnd.openxmlformats-package.relationships+xml"/>
  <Override PartName="/ppt/notesSlides/_rels/notesSlide40.xml.rels" ContentType="application/vnd.openxmlformats-package.relationships+xml"/>
  <Override PartName="/ppt/notesSlides/_rels/notesSlide36.xml.rels" ContentType="application/vnd.openxmlformats-package.relationships+xml"/>
  <Override PartName="/ppt/notesSlides/_rels/notesSlide62.xml.rels" ContentType="application/vnd.openxmlformats-package.relationships+xml"/>
  <Override PartName="/ppt/notesSlides/_rels/notesSlide61.xml.rels" ContentType="application/vnd.openxmlformats-package.relationships+xml"/>
  <Override PartName="/ppt/notesSlides/_rels/notesSlide21.xml.rels" ContentType="application/vnd.openxmlformats-package.relationships+xml"/>
  <Override PartName="/ppt/notesSlides/_rels/notesSlide29.xml.rels" ContentType="application/vnd.openxmlformats-package.relationships+xml"/>
  <Override PartName="/ppt/notesSlides/_rels/notesSlide45.xml.rels" ContentType="application/vnd.openxmlformats-package.relationships+xml"/>
  <Override PartName="/ppt/notesSlides/_rels/notesSlide34.xml.rels" ContentType="application/vnd.openxmlformats-package.relationships+xml"/>
  <Override PartName="/ppt/notesSlides/_rels/notesSlide27.xml.rels" ContentType="application/vnd.openxmlformats-package.relationships+xml"/>
  <Override PartName="/ppt/notesSlides/_rels/notesSlide58.xml.rels" ContentType="application/vnd.openxmlformats-package.relationships+xml"/>
  <Override PartName="/ppt/notesSlides/_rels/notesSlide9.xml.rels" ContentType="application/vnd.openxmlformats-package.relationships+xml"/>
  <Override PartName="/ppt/notesSlides/_rels/notesSlide3.xml.rels" ContentType="application/vnd.openxmlformats-package.relationships+xml"/>
  <Override PartName="/ppt/notesSlides/_rels/notesSlide57.xml.rels" ContentType="application/vnd.openxmlformats-package.relationships+xml"/>
  <Override PartName="/ppt/notesSlides/_rels/notesSlide64.xml.rels" ContentType="application/vnd.openxmlformats-package.relationships+xml"/>
  <Override PartName="/ppt/notesSlides/_rels/notesSlide33.xml.rels" ContentType="application/vnd.openxmlformats-package.relationships+xml"/>
  <Override PartName="/ppt/notesSlides/_rels/notesSlide48.xml.rels" ContentType="application/vnd.openxmlformats-package.relationships+xml"/>
  <Override PartName="/ppt/notesSlides/_rels/notesSlide52.xml.rels" ContentType="application/vnd.openxmlformats-package.relationships+xml"/>
  <Override PartName="/ppt/notesSlides/_rels/notesSlide56.xml.rels" ContentType="application/vnd.openxmlformats-package.relationships+xml"/>
  <Override PartName="/ppt/notesSlides/_rels/notesSlide47.xml.rels" ContentType="application/vnd.openxmlformats-package.relationships+xml"/>
  <Override PartName="/ppt/notesSlides/_rels/notesSlide63.xml.rels" ContentType="application/vnd.openxmlformats-package.relationships+xml"/>
  <Override PartName="/ppt/notesSlides/_rels/notesSlide55.xml.rels" ContentType="application/vnd.openxmlformats-package.relationships+xml"/>
  <Override PartName="/ppt/notesSlides/_rels/notesSlide54.xml.rels" ContentType="application/vnd.openxmlformats-package.relationships+xml"/>
  <Override PartName="/ppt/notesSlides/_rels/notesSlide20.xml.rels" ContentType="application/vnd.openxmlformats-package.relationships+xml"/>
  <Override PartName="/ppt/notesSlides/_rels/notesSlide19.xml.rels" ContentType="application/vnd.openxmlformats-package.relationships+xml"/>
  <Override PartName="/ppt/notesSlides/_rels/notesSlide11.xml.rels" ContentType="application/vnd.openxmlformats-package.relationships+xml"/>
  <Override PartName="/ppt/notesSlides/_rels/notesSlide30.xml.rels" ContentType="application/vnd.openxmlformats-package.relationships+xml"/>
  <Override PartName="/ppt/notesSlides/_rels/notesSlide26.xml.rels" ContentType="application/vnd.openxmlformats-package.relationships+xml"/>
  <Override PartName="/ppt/notesSlides/_rels/notesSlide22.xml.rels" ContentType="application/vnd.openxmlformats-package.relationships+xml"/>
  <Override PartName="/ppt/notesSlides/_rels/notesSlide15.xml.rels" ContentType="application/vnd.openxmlformats-package.relationships+xml"/>
  <Override PartName="/ppt/notesSlides/_rels/notesSlide31.xml.rels" ContentType="application/vnd.openxmlformats-package.relationships+xml"/>
  <Override PartName="/ppt/notesSlides/_rels/notesSlide41.xml.rels" ContentType="application/vnd.openxmlformats-package.relationships+xml"/>
  <Override PartName="/ppt/notesSlides/_rels/notesSlide37.xml.rels" ContentType="application/vnd.openxmlformats-package.relationships+xml"/>
  <Override PartName="/ppt/notesSlides/_rels/notesSlide6.xml.rels" ContentType="application/vnd.openxmlformats-package.relationships+xml"/>
  <Override PartName="/ppt/notesSlides/_rels/notesSlide42.xml.rels" ContentType="application/vnd.openxmlformats-package.relationships+xml"/>
  <Override PartName="/ppt/notesSlides/_rels/notesSlide38.xml.rels" ContentType="application/vnd.openxmlformats-package.relationships+xml"/>
  <Override PartName="/ppt/notesSlides/_rels/notesSlide23.xml.rels" ContentType="application/vnd.openxmlformats-package.relationships+xml"/>
  <Override PartName="/ppt/notesSlides/_rels/notesSlide32.xml.rels" ContentType="application/vnd.openxmlformats-package.relationships+xml"/>
  <Override PartName="/ppt/notesSlides/_rels/notesSlide16.xml.rels" ContentType="application/vnd.openxmlformats-package.relationships+xml"/>
  <Override PartName="/ppt/notesSlides/_rels/notesSlide49.xml.rels" ContentType="application/vnd.openxmlformats-package.relationships+xml"/>
  <Override PartName="/ppt/notesSlides/_rels/notesSlide53.xml.rels" ContentType="application/vnd.openxmlformats-package.relationships+xml"/>
  <Override PartName="/ppt/notesSlides/_rels/notesSlide60.xml.rels" ContentType="application/vnd.openxmlformats-package.relationships+xml"/>
  <Override PartName="/ppt/notesSlides/_rels/notesSlide14.xml.rels" ContentType="application/vnd.openxmlformats-package.relationships+xml"/>
  <Override PartName="/ppt/notesSlides/_rels/notesSlide5.xml.rels" ContentType="application/vnd.openxmlformats-package.relationships+xml"/>
  <Override PartName="/ppt/notesSlides/_rels/notesSlide28.xml.rels" ContentType="application/vnd.openxmlformats-package.relationships+xml"/>
  <Override PartName="/ppt/notesSlides/_rels/notesSlide35.xml.rels" ContentType="application/vnd.openxmlformats-package.relationships+xml"/>
  <Override PartName="/ppt/notesSlides/_rels/notesSlide44.xml.rels" ContentType="application/vnd.openxmlformats-package.relationships+xml"/>
  <Override PartName="/ppt/notesSlides/_rels/notesSlide8.xml.rels" ContentType="application/vnd.openxmlformats-package.relationships+xml"/>
  <Override PartName="/ppt/notesSlides/_rels/notesSlide51.xml.rels" ContentType="application/vnd.openxmlformats-package.relationships+xml"/>
  <Override PartName="/ppt/notesSlides/_rels/notesSlide2.xml.rels" ContentType="application/vnd.openxmlformats-package.relationships+xml"/>
  <Override PartName="/ppt/notesSlides/_rels/notesSlide59.xml.rels" ContentType="application/vnd.openxmlformats-package.relationships+xml"/>
  <Override PartName="/ppt/notesSlides/_rels/notesSlide10.xml.rels" ContentType="application/vnd.openxmlformats-package.relationships+xml"/>
  <Override PartName="/ppt/notesSlides/_rels/notesSlide25.xml.rels" ContentType="application/vnd.openxmlformats-package.relationships+xml"/>
  <Override PartName="/ppt/notesSlides/_rels/notesSlide18.xml.rels" ContentType="application/vnd.openxmlformats-package.relationships+xml"/>
  <Override PartName="/ppt/notesSlides/_rels/notesSlide1.xml.rels" ContentType="application/vnd.openxmlformats-package.relationships+xml"/>
  <Override PartName="/ppt/notesSlides/_rels/notesSlide24.xml.rels" ContentType="application/vnd.openxmlformats-package.relationships+xml"/>
  <Override PartName="/ppt/notesSlides/_rels/notesSlide17.xml.rels" ContentType="application/vnd.openxmlformats-package.relationships+xml"/>
  <Override PartName="/ppt/notesSlides/_rels/notesSlide43.xml.rels" ContentType="application/vnd.openxmlformats-package.relationships+xml"/>
  <Override PartName="/ppt/notesSlides/_rels/notesSlide39.xml.rels" ContentType="application/vnd.openxmlformats-package.relationships+xml"/>
  <Override PartName="/ppt/notesSlides/_rels/notesSlide65.xml.rels" ContentType="application/vnd.openxmlformats-package.relationships+xml"/>
  <Override PartName="/ppt/notesSlides/_rels/notesSlide12.xml.rels" ContentType="application/vnd.openxmlformats-package.relationships+xml"/>
  <Override PartName="/ppt/notesSlides/_rels/notesSlide50.xml.rels" ContentType="application/vnd.openxmlformats-package.relationships+xml"/>
  <Override PartName="/ppt/notesSlides/_rels/notesSlide7.xml.rels" ContentType="application/vnd.openxmlformats-package.relationships+xml"/>
  <Override PartName="/ppt/notesSlides/_rels/notesSlide4.xml.rels" ContentType="application/vnd.openxmlformats-package.relationships+xml"/>
  <Override PartName="/ppt/notesSlides/_rels/notesSlide13.xml.rels" ContentType="application/vnd.openxmlformats-package.relationships+xml"/>
  <Override PartName="/ppt/notesSlides/notesSlide64.xml" ContentType="application/vnd.openxmlformats-officedocument.presentationml.notesSlide+xml"/>
  <Override PartName="/ppt/notesSlides/notesSlide48.xml" ContentType="application/vnd.openxmlformats-officedocument.presentationml.notesSlide+xml"/>
  <Override PartName="/ppt/notesSlides/notesSlide11.xml" ContentType="application/vnd.openxmlformats-officedocument.presentationml.notesSlide+xml"/>
  <Override PartName="/ppt/notesSlides/notesSlide2.xml" ContentType="application/vnd.openxmlformats-officedocument.presentationml.notesSlide+xml"/>
  <Override PartName="/ppt/notesSlides/notesSlide32.xml" ContentType="application/vnd.openxmlformats-officedocument.presentationml.notesSlide+xml"/>
  <Override PartName="/ppt/notesSlides/notesSlide5.xml" ContentType="application/vnd.openxmlformats-officedocument.presentationml.notesSlide+xml"/>
  <Override PartName="/ppt/notesSlides/notesSlide14.xml" ContentType="application/vnd.openxmlformats-officedocument.presentationml.notesSlide+xml"/>
  <Override PartName="/ppt/notesSlides/notesSlide63.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47.xml" ContentType="application/vnd.openxmlformats-officedocument.presentationml.notesSlide+xml"/>
  <Override PartName="/ppt/notesSlides/notesSlide10.xml" ContentType="application/vnd.openxmlformats-officedocument.presentationml.notesSlide+xml"/>
  <Override PartName="/ppt/notesSlides/notesSlide1.xml" ContentType="application/vnd.openxmlformats-officedocument.presentationml.notesSlide+xml"/>
  <Override PartName="/ppt/notesSlides/notesSlide65.xml" ContentType="application/vnd.openxmlformats-officedocument.presentationml.notesSlide+xml"/>
  <Override PartName="/ppt/notesSlides/notesSlide16.xml" ContentType="application/vnd.openxmlformats-officedocument.presentationml.notesSlide+xml"/>
  <Override PartName="/ppt/notesSlides/notesSlide29.xml" ContentType="application/vnd.openxmlformats-officedocument.presentationml.notesSlide+xml"/>
  <Override PartName="/ppt/notesSlides/notesSlide28.xml" ContentType="application/vnd.openxmlformats-officedocument.presentationml.notesSlide+xml"/>
  <Override PartName="/ppt/notesSlides/notesSlide27.xml" ContentType="application/vnd.openxmlformats-officedocument.presentationml.notesSlide+xml"/>
  <Override PartName="/ppt/notesSlides/notesSlide26.xml" ContentType="application/vnd.openxmlformats-officedocument.presentationml.notesSlide+xml"/>
  <Override PartName="/ppt/notesSlides/notesSlide25.xml" ContentType="application/vnd.openxmlformats-officedocument.presentationml.notesSlide+xml"/>
  <Override PartName="/ppt/notesSlides/notesSlide58.xml" ContentType="application/vnd.openxmlformats-officedocument.presentationml.notesSlide+xml"/>
  <Override PartName="/ppt/notesSlides/notesSlide21.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59.xml" ContentType="application/vnd.openxmlformats-officedocument.presentationml.notesSlide+xml"/>
  <Override PartName="/ppt/notesSlides/notesSlide22.xml" ContentType="application/vnd.openxmlformats-officedocument.presentationml.notesSlide+xml"/>
  <Override PartName="/ppt/notesSlides/notesSlide19.xml" ContentType="application/vnd.openxmlformats-officedocument.presentationml.notesSlide+xml"/>
  <Override PartName="/ppt/notesSlides/notesSlide12.xml" ContentType="application/vnd.openxmlformats-officedocument.presentationml.notesSlide+xml"/>
  <Override PartName="/ppt/notesSlides/notesSlide49.xml" ContentType="application/vnd.openxmlformats-officedocument.presentationml.notesSlide+xml"/>
  <Override PartName="/ppt/notesSlides/notesSlide7.xml" ContentType="application/vnd.openxmlformats-officedocument.presentationml.notesSlide+xml"/>
  <Override PartName="/ppt/notesSlides/notesSlide34.xml" ContentType="application/vnd.openxmlformats-officedocument.presentationml.notesSlide+xml"/>
  <Override PartName="/ppt/notesSlides/notesSlide4.xml" ContentType="application/vnd.openxmlformats-officedocument.presentationml.notesSlide+xml"/>
  <Override PartName="/ppt/notesSlides/notesSlide31.xml" ContentType="application/vnd.openxmlformats-officedocument.presentationml.notesSlide+xml"/>
  <Override PartName="/ppt/notesSlides/notesSlide13.xml" ContentType="application/vnd.openxmlformats-officedocument.presentationml.notesSlide+xml"/>
  <Override PartName="/ppt/notesSlides/notesSlide17.xml" ContentType="application/vnd.openxmlformats-officedocument.presentationml.notesSlide+xml"/>
  <Override PartName="/ppt/notesSlides/notesSlide8.xml" ContentType="application/vnd.openxmlformats-officedocument.presentationml.notesSlide+xml"/>
  <Override PartName="/ppt/notesSlides/notesSlide35.xml" ContentType="application/vnd.openxmlformats-officedocument.presentationml.notesSlide+xml"/>
  <Override PartName="/ppt/notesSlides/notesSlide20.xml" ContentType="application/vnd.openxmlformats-officedocument.presentationml.notesSlide+xml"/>
  <Override PartName="/ppt/notesSlides/notesSlide57.xml" ContentType="application/vnd.openxmlformats-officedocument.presentationml.notesSlide+xml"/>
  <Override PartName="/ppt/notesSlides/notesSlide18.xml" ContentType="application/vnd.openxmlformats-officedocument.presentationml.notesSlide+xml"/>
  <Override PartName="/ppt/notesSlides/notesSlide9.xml" ContentType="application/vnd.openxmlformats-officedocument.presentationml.notesSlide+xml"/>
  <Override PartName="/ppt/notesSlides/notesSlide36.xml" ContentType="application/vnd.openxmlformats-officedocument.presentationml.notesSlide+xml"/>
  <Override PartName="/ppt/notesSlides/notesSlide60.xml" ContentType="application/vnd.openxmlformats-officedocument.presentationml.notesSlide+xml"/>
  <Override PartName="/ppt/notesSlides/notesSlide37.xml" ContentType="application/vnd.openxmlformats-officedocument.presentationml.notesSlide+xml"/>
  <Override PartName="/ppt/notesSlides/notesSlide61.xml" ContentType="application/vnd.openxmlformats-officedocument.presentationml.notesSlide+xml"/>
  <Override PartName="/ppt/notesSlides/notesSlide38.xml" ContentType="application/vnd.openxmlformats-officedocument.presentationml.notesSlide+xml"/>
  <Override PartName="/ppt/notesSlides/notesSlide62.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50.xml" ContentType="application/vnd.openxmlformats-officedocument.presentationml.notesSlide+xml"/>
  <Override PartName="/ppt/_rels/presentation.xml.rels" ContentType="application/vnd.openxmlformats-package.relationships+xml"/>
  <Override PartName="/ppt/slideLayouts/_rels/slideLayout52.xml.rels" ContentType="application/vnd.openxmlformats-package.relationships+xml"/>
  <Override PartName="/ppt/slideLayouts/_rels/slideLayout14.xml.rels" ContentType="application/vnd.openxmlformats-package.relationships+xml"/>
  <Override PartName="/ppt/slideLayouts/_rels/slideLayout30.xml.rels" ContentType="application/vnd.openxmlformats-package.relationships+xml"/>
  <Override PartName="/ppt/slideLayouts/_rels/slideLayout38.xml.rels" ContentType="application/vnd.openxmlformats-package.relationships+xml"/>
  <Override PartName="/ppt/slideLayouts/_rels/slideLayout45.xml.rels" ContentType="application/vnd.openxmlformats-package.relationships+xml"/>
  <Override PartName="/ppt/slideLayouts/_rels/slideLayout23.xml.rels" ContentType="application/vnd.openxmlformats-package.relationships+xml"/>
  <Override PartName="/ppt/slideLayouts/_rels/slideLayout19.xml.rels" ContentType="application/vnd.openxmlformats-package.relationships+xml"/>
  <Override PartName="/ppt/slideLayouts/_rels/slideLayout13.xml.rels" ContentType="application/vnd.openxmlformats-package.relationships+xml"/>
  <Override PartName="/ppt/slideLayouts/_rels/slideLayout31.xml.rels" ContentType="application/vnd.openxmlformats-package.relationships+xml"/>
  <Override PartName="/ppt/slideLayouts/_rels/slideLayout15.xml.rels" ContentType="application/vnd.openxmlformats-package.relationships+xml"/>
  <Override PartName="/ppt/slideLayouts/_rels/slideLayout24.xml.rels" ContentType="application/vnd.openxmlformats-package.relationships+xml"/>
  <Override PartName="/ppt/slideLayouts/_rels/slideLayout9.xml.rels" ContentType="application/vnd.openxmlformats-package.relationships+xml"/>
  <Override PartName="/ppt/slideLayouts/_rels/slideLayout3.xml.rels" ContentType="application/vnd.openxmlformats-package.relationships+xml"/>
  <Override PartName="/ppt/slideLayouts/_rels/slideLayout32.xml.rels" ContentType="application/vnd.openxmlformats-package.relationships+xml"/>
  <Override PartName="/ppt/slideLayouts/_rels/slideLayout25.xml.rels" ContentType="application/vnd.openxmlformats-package.relationships+xml"/>
  <Override PartName="/ppt/slideLayouts/_rels/slideLayout26.xml.rels" ContentType="application/vnd.openxmlformats-package.relationships+xml"/>
  <Override PartName="/ppt/slideLayouts/_rels/slideLayout11.xml.rels" ContentType="application/vnd.openxmlformats-package.relationships+xml"/>
  <Override PartName="/ppt/slideLayouts/_rels/slideLayout17.xml.rels" ContentType="application/vnd.openxmlformats-package.relationships+xml"/>
  <Override PartName="/ppt/slideLayouts/_rels/slideLayout21.xml.rels" ContentType="application/vnd.openxmlformats-package.relationships+xml"/>
  <Override PartName="/ppt/slideLayouts/_rels/slideLayout36.xml.rels" ContentType="application/vnd.openxmlformats-package.relationships+xml"/>
  <Override PartName="/ppt/slideLayouts/_rels/slideLayout43.xml.rels" ContentType="application/vnd.openxmlformats-package.relationships+xml"/>
  <Override PartName="/ppt/slideLayouts/_rels/slideLayout27.xml.rels" ContentType="application/vnd.openxmlformats-package.relationships+xml"/>
  <Override PartName="/ppt/slideLayouts/_rels/slideLayout41.xml.rels" ContentType="application/vnd.openxmlformats-package.relationships+xml"/>
  <Override PartName="/ppt/slideLayouts/_rels/slideLayout49.xml.rels" ContentType="application/vnd.openxmlformats-package.relationships+xml"/>
  <Override PartName="/ppt/slideLayouts/_rels/slideLayout34.xml.rels" ContentType="application/vnd.openxmlformats-package.relationships+xml"/>
  <Override PartName="/ppt/slideLayouts/_rels/slideLayout50.xml.rels" ContentType="application/vnd.openxmlformats-package.relationships+xml"/>
  <Override PartName="/ppt/slideLayouts/_rels/slideLayout47.xml.rels" ContentType="application/vnd.openxmlformats-package.relationships+xml"/>
  <Override PartName="/ppt/slideLayouts/_rels/slideLayout54.xml.rels" ContentType="application/vnd.openxmlformats-package.relationships+xml"/>
  <Override PartName="/ppt/slideLayouts/_rels/slideLayout12.xml.rels" ContentType="application/vnd.openxmlformats-package.relationships+xml"/>
  <Override PartName="/ppt/slideLayouts/_rels/slideLayout29.xml.rels" ContentType="application/vnd.openxmlformats-package.relationships+xml"/>
  <Override PartName="/ppt/slideLayouts/_rels/slideLayout33.xml.rels" ContentType="application/vnd.openxmlformats-package.relationships+xml"/>
  <Override PartName="/ppt/slideLayouts/_rels/slideLayout48.xml.rels" ContentType="application/vnd.openxmlformats-package.relationships+xml"/>
  <Override PartName="/ppt/slideLayouts/_rels/slideLayout39.xml.rels" ContentType="application/vnd.openxmlformats-package.relationships+xml"/>
  <Override PartName="/ppt/slideLayouts/_rels/slideLayout40.xml.rels" ContentType="application/vnd.openxmlformats-package.relationships+xml"/>
  <Override PartName="/ppt/slideLayouts/_rels/slideLayout55.xml.rels" ContentType="application/vnd.openxmlformats-package.relationships+xml"/>
  <Override PartName="/ppt/slideLayouts/_rels/slideLayout18.xml.rels" ContentType="application/vnd.openxmlformats-package.relationships+xml"/>
  <Override PartName="/ppt/slideLayouts/_rels/slideLayout22.xml.rels" ContentType="application/vnd.openxmlformats-package.relationships+xml"/>
  <Override PartName="/ppt/slideLayouts/_rels/slideLayout28.xml.rels" ContentType="application/vnd.openxmlformats-package.relationships+xml"/>
  <Override PartName="/ppt/slideLayouts/_rels/slideLayout37.xml.rels" ContentType="application/vnd.openxmlformats-package.relationships+xml"/>
  <Override PartName="/ppt/slideLayouts/_rels/slideLayout44.xml.rels" ContentType="application/vnd.openxmlformats-package.relationships+xml"/>
  <Override PartName="/ppt/slideLayouts/_rels/slideLayout10.xml.rels" ContentType="application/vnd.openxmlformats-package.relationships+xml"/>
  <Override PartName="/ppt/slideLayouts/_rels/slideLayout59.xml.rels" ContentType="application/vnd.openxmlformats-package.relationships+xml"/>
  <Override PartName="/ppt/slideLayouts/_rels/slideLayout56.xml.rels" ContentType="application/vnd.openxmlformats-package.relationships+xml"/>
  <Override PartName="/ppt/slideLayouts/_rels/slideLayout60.xml.rels" ContentType="application/vnd.openxmlformats-package.relationships+xml"/>
  <Override PartName="/ppt/slideLayouts/_rels/slideLayout1.xml.rels" ContentType="application/vnd.openxmlformats-package.relationships+xml"/>
  <Override PartName="/ppt/slideLayouts/_rels/slideLayout7.xml.rels" ContentType="application/vnd.openxmlformats-package.relationships+xml"/>
  <Override PartName="/ppt/slideLayouts/_rels/slideLayout57.xml.rels" ContentType="application/vnd.openxmlformats-package.relationships+xml"/>
  <Override PartName="/ppt/slideLayouts/_rels/slideLayout16.xml.rels" ContentType="application/vnd.openxmlformats-package.relationships+xml"/>
  <Override PartName="/ppt/slideLayouts/_rels/slideLayout20.xml.rels" ContentType="application/vnd.openxmlformats-package.relationships+xml"/>
  <Override PartName="/ppt/slideLayouts/_rels/slideLayout35.xml.rels" ContentType="application/vnd.openxmlformats-package.relationships+xml"/>
  <Override PartName="/ppt/slideLayouts/_rels/slideLayout42.xml.rels" ContentType="application/vnd.openxmlformats-package.relationships+xml"/>
  <Override PartName="/ppt/slideLayouts/_rels/slideLayout51.xml.rels" ContentType="application/vnd.openxmlformats-package.relationships+xml"/>
  <Override PartName="/ppt/slideLayouts/_rels/slideLayout58.xml.rels" ContentType="application/vnd.openxmlformats-package.relationships+xml"/>
  <Override PartName="/ppt/slideLayouts/_rels/slideLayout2.xml.rels" ContentType="application/vnd.openxmlformats-package.relationships+xml"/>
  <Override PartName="/ppt/slideLayouts/_rels/slideLayout8.xml.rels" ContentType="application/vnd.openxmlformats-package.relationships+xml"/>
  <Override PartName="/ppt/slideLayouts/_rels/slideLayout4.xml.rels" ContentType="application/vnd.openxmlformats-package.relationships+xml"/>
  <Override PartName="/ppt/slideLayouts/_rels/slideLayout5.xml.rels" ContentType="application/vnd.openxmlformats-package.relationships+xml"/>
  <Override PartName="/ppt/slideLayouts/_rels/slideLayout6.xml.rels" ContentType="application/vnd.openxmlformats-package.relationships+xml"/>
  <Override PartName="/ppt/slideLayouts/_rels/slideLayout46.xml.rels" ContentType="application/vnd.openxmlformats-package.relationships+xml"/>
  <Override PartName="/ppt/slideLayouts/_rels/slideLayout53.xml.rels" ContentType="application/vnd.openxmlformats-package.relationships+xml"/>
  <Override PartName="/ppt/slideLayouts/slideLayout56.xml" ContentType="application/vnd.openxmlformats-officedocument.presentationml.slideLayout+xml"/>
  <Override PartName="/ppt/slideLayouts/slideLayout13.xml" ContentType="application/vnd.openxmlformats-officedocument.presentationml.slideLayout+xml"/>
  <Override PartName="/ppt/slideLayouts/slideLayout48.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49.xml" ContentType="application/vnd.openxmlformats-officedocument.presentationml.slideLayout+xml"/>
  <Override PartName="/ppt/slideLayouts/slideLayout10.xml" ContentType="application/vnd.openxmlformats-officedocument.presentationml.slideLayout+xml"/>
  <Override PartName="/ppt/slideLayouts/slideLayout47.xml" ContentType="application/vnd.openxmlformats-officedocument.presentationml.slideLayout+xml"/>
  <Override PartName="/ppt/slideLayouts/slideLayout9.xml" ContentType="application/vnd.openxmlformats-officedocument.presentationml.slideLayout+xml"/>
  <Override PartName="/ppt/slideLayouts/slideLayout29.xml" ContentType="application/vnd.openxmlformats-officedocument.presentationml.slideLayout+xml"/>
  <Override PartName="/ppt/slideLayouts/slideLayout27.xml" ContentType="application/vnd.openxmlformats-officedocument.presentationml.slideLayout+xml"/>
  <Override PartName="/ppt/slideLayouts/slideLayout26.xml" ContentType="application/vnd.openxmlformats-officedocument.presentationml.slideLayout+xml"/>
  <Override PartName="/ppt/slideLayouts/slideLayout25.xml" ContentType="application/vnd.openxmlformats-officedocument.presentationml.slideLayout+xml"/>
  <Override PartName="/ppt/slideLayouts/slideLayout24.xml" ContentType="application/vnd.openxmlformats-officedocument.presentationml.slideLayout+xml"/>
  <Override PartName="/ppt/slideLayouts/slideLayout59.xml" ContentType="application/vnd.openxmlformats-officedocument.presentationml.slideLayout+xml"/>
  <Override PartName="/ppt/slideLayouts/slideLayout22.xml" ContentType="application/vnd.openxmlformats-officedocument.presentationml.slideLayout+xml"/>
  <Override PartName="/ppt/slideLayouts/slideLayout28.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xml" ContentType="application/vnd.openxmlformats-officedocument.presentationml.slideLayout+xml"/>
  <Override PartName="/ppt/slideLayouts/slideLayout21.xml" ContentType="application/vnd.openxmlformats-officedocument.presentationml.slideLayout+xml"/>
  <Override PartName="/ppt/slideLayouts/slideLayout58.xml" ContentType="application/vnd.openxmlformats-officedocument.presentationml.slideLayout+xml"/>
  <Override PartName="/ppt/slideLayouts/slideLayout15.xml" ContentType="application/vnd.openxmlformats-officedocument.presentationml.slideLayout+xml"/>
  <Override PartName="/ppt/slideLayouts/slideLayout14.xml" ContentType="application/vnd.openxmlformats-officedocument.presentationml.slideLayout+xml"/>
  <Override PartName="/ppt/slideLayouts/slideLayout19.xml" ContentType="application/vnd.openxmlformats-officedocument.presentationml.slideLayout+xml"/>
  <Override PartName="/ppt/slideLayouts/slideLayout57.xml" ContentType="application/vnd.openxmlformats-officedocument.presentationml.slideLayout+xml"/>
  <Override PartName="/ppt/slideLayouts/slideLayout20.xml" ContentType="application/vnd.openxmlformats-officedocument.presentationml.slideLayout+xml"/>
  <Override PartName="/ppt/slideLayouts/slideLayout23.xml" ContentType="application/vnd.openxmlformats-officedocument.presentationml.slideLayout+xml"/>
  <Override PartName="/ppt/slideLayouts/slideLayout60.xml" ContentType="application/vnd.openxmlformats-officedocument.presentationml.slideLayout+xml"/>
  <Override PartName="/ppt/slideLayouts/slideLayout18.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2.xml" ContentType="application/vnd.openxmlformats-officedocument.presentationml.slideLayout+xml"/>
  <Override PartName="/ppt/slideLayouts/slideLayout40.xml" ContentType="application/vnd.openxmlformats-officedocument.presentationml.slideLayout+xml"/>
  <Override PartName="/ppt/slideLayouts/slideLayout3.xml" ContentType="application/vnd.openxmlformats-officedocument.presentationml.slideLayout+xml"/>
  <Override PartName="/ppt/slideLayouts/slideLayout41.xml" ContentType="application/vnd.openxmlformats-officedocument.presentationml.slideLayout+xml"/>
  <Override PartName="/ppt/slideLayouts/slideLayout4.xml" ContentType="application/vnd.openxmlformats-officedocument.presentationml.slideLayout+xml"/>
  <Override PartName="/ppt/slideLayouts/slideLayout42.xml" ContentType="application/vnd.openxmlformats-officedocument.presentationml.slideLayout+xml"/>
  <Override PartName="/ppt/slideLayouts/slideLayout5.xml" ContentType="application/vnd.openxmlformats-officedocument.presentationml.slideLayout+xml"/>
  <Override PartName="/ppt/slideLayouts/slideLayout43.xml" ContentType="application/vnd.openxmlformats-officedocument.presentationml.slideLayout+xml"/>
  <Override PartName="/ppt/slideLayouts/slideLayout6.xml" ContentType="application/vnd.openxmlformats-officedocument.presentationml.slideLayout+xml"/>
  <Override PartName="/ppt/slideLayouts/slideLayout44.xml" ContentType="application/vnd.openxmlformats-officedocument.presentationml.slideLayout+xml"/>
  <Override PartName="/ppt/slideLayouts/slideLayout7.xml" ContentType="application/vnd.openxmlformats-officedocument.presentationml.slideLayout+xml"/>
  <Override PartName="/ppt/slideLayouts/slideLayout45.xml" ContentType="application/vnd.openxmlformats-officedocument.presentationml.slideLayout+xml"/>
  <Override PartName="/ppt/slideLayouts/slideLayout8.xml" ContentType="application/vnd.openxmlformats-officedocument.presentationml.slideLayout+xml"/>
  <Override PartName="/ppt/slideLayouts/slideLayout46.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media/image126.png" ContentType="image/png"/>
  <Override PartName="/ppt/media/image125.png" ContentType="image/png"/>
  <Override PartName="/ppt/media/image124.png" ContentType="image/png"/>
  <Override PartName="/ppt/media/image123.png" ContentType="image/png"/>
  <Override PartName="/ppt/media/image122.png" ContentType="image/png"/>
  <Override PartName="/ppt/media/image121.png" ContentType="image/png"/>
  <Override PartName="/ppt/media/image116.png" ContentType="image/png"/>
  <Override PartName="/ppt/media/image115.png" ContentType="image/png"/>
  <Override PartName="/ppt/media/image114.png" ContentType="image/png"/>
  <Override PartName="/ppt/media/image113.png" ContentType="image/png"/>
  <Override PartName="/ppt/media/image112.png" ContentType="image/png"/>
  <Override PartName="/ppt/media/image111.png" ContentType="image/png"/>
  <Override PartName="/ppt/media/image109.png" ContentType="image/png"/>
  <Override PartName="/ppt/media/image106.png" ContentType="image/png"/>
  <Override PartName="/ppt/media/image105.png" ContentType="image/png"/>
  <Override PartName="/ppt/media/image104.png" ContentType="image/png"/>
  <Override PartName="/ppt/media/image103.png" ContentType="image/png"/>
  <Override PartName="/ppt/media/image101.png" ContentType="image/png"/>
  <Override PartName="/ppt/media/image99.png" ContentType="image/png"/>
  <Override PartName="/ppt/media/image98.png" ContentType="image/png"/>
  <Override PartName="/ppt/media/image8.jpeg" ContentType="image/jpeg"/>
  <Override PartName="/ppt/media/image83.png" ContentType="image/png"/>
  <Override PartName="/ppt/media/image6.png" ContentType="image/png"/>
  <Override PartName="/ppt/media/image18.png" ContentType="image/png"/>
  <Override PartName="/ppt/media/image86.png" ContentType="image/png"/>
  <Override PartName="/ppt/media/image36.png" ContentType="image/png"/>
  <Override PartName="/ppt/media/image108.png" ContentType="image/png"/>
  <Override PartName="/ppt/media/image11.png" ContentType="image/png"/>
  <Override PartName="/ppt/media/image7.png" ContentType="image/png"/>
  <Override PartName="/ppt/media/image37.png" ContentType="image/png"/>
  <Override PartName="/ppt/media/image38.png" ContentType="image/png"/>
  <Override PartName="/ppt/media/image39.jpeg" ContentType="image/jpeg"/>
  <Override PartName="/ppt/media/image107.png" ContentType="image/png"/>
  <Override PartName="/ppt/media/image10.png" ContentType="image/png"/>
  <Override PartName="/ppt/media/image12.jpeg" ContentType="image/jpeg"/>
  <Override PartName="/ppt/media/image131.png" ContentType="image/png"/>
  <Override PartName="/ppt/media/image34.png" ContentType="image/png"/>
  <Override PartName="/ppt/media/image1.png" ContentType="image/png"/>
  <Override PartName="/ppt/media/image33.png" ContentType="image/png"/>
  <Override PartName="/ppt/media/image3.jpeg" ContentType="image/jpeg"/>
  <Override PartName="/ppt/media/image41.png" ContentType="image/png"/>
  <Override PartName="/ppt/media/image138.png" ContentType="image/png"/>
  <Override PartName="/ppt/media/image42.png" ContentType="image/png"/>
  <Override PartName="/ppt/media/image43.png" ContentType="image/png"/>
  <Override PartName="/ppt/media/image48.png" ContentType="image/png"/>
  <Override PartName="/ppt/media/image134.png" ContentType="image/png"/>
  <Override PartName="/ppt/media/image136.png" ContentType="image/png"/>
  <Override PartName="/ppt/media/image143.png" ContentType="image/png"/>
  <Override PartName="/ppt/media/image51.png" ContentType="image/png"/>
  <Override PartName="/ppt/media/image4.jpeg" ContentType="image/jpeg"/>
  <Override PartName="/ppt/media/image144.png" ContentType="image/png"/>
  <Override PartName="/ppt/media/image52.png" ContentType="image/png"/>
  <Override PartName="/ppt/media/image47.png" ContentType="image/png"/>
  <Override PartName="/ppt/media/image133.png" ContentType="image/png"/>
  <Override PartName="/ppt/media/image145.png" ContentType="image/png"/>
  <Override PartName="/ppt/media/image53.png" ContentType="image/png"/>
  <Override PartName="/ppt/media/image49.png" ContentType="image/png"/>
  <Override PartName="/ppt/media/image100.png" ContentType="image/png"/>
  <Override PartName="/ppt/media/image135.png" ContentType="image/png"/>
  <Override PartName="/ppt/media/image137.png" ContentType="image/png"/>
  <Override PartName="/ppt/media/image147.png" ContentType="image/png"/>
  <Override PartName="/ppt/media/image50.png" ContentType="image/png"/>
  <Override PartName="/ppt/media/image141.png" ContentType="image/png"/>
  <Override PartName="/ppt/media/image55.png" ContentType="image/png"/>
  <Override PartName="/ppt/media/image132.png" ContentType="image/png"/>
  <Override PartName="/ppt/media/image45.png" ContentType="image/png"/>
  <Override PartName="/ppt/media/image44.png" ContentType="image/png"/>
  <Override PartName="/ppt/media/image35.png" ContentType="image/png"/>
  <Override PartName="/ppt/media/image75.jpeg" ContentType="image/jpeg"/>
  <Override PartName="/ppt/media/image130.png" ContentType="image/png"/>
  <Override PartName="/ppt/media/image79.png" ContentType="image/png"/>
  <Override PartName="/ppt/media/image128.png" ContentType="image/png"/>
  <Override PartName="/ppt/media/image9.png" ContentType="image/png"/>
  <Override PartName="/ppt/media/image31.png" ContentType="image/png"/>
  <Override PartName="/ppt/media/image140.png" ContentType="image/png"/>
  <Override PartName="/ppt/media/image89.png" ContentType="image/png"/>
  <Override PartName="/ppt/media/image54.png" ContentType="image/png"/>
  <Override PartName="/ppt/media/image146.png" ContentType="image/png"/>
  <Override PartName="/ppt/media/image129.jpeg" ContentType="image/jpeg"/>
  <Override PartName="/ppt/media/image119.png" ContentType="image/png"/>
  <Override PartName="/ppt/media/image142.png" ContentType="image/png"/>
  <Override PartName="/ppt/media/image56.png" ContentType="image/png"/>
  <Override PartName="/ppt/media/image46.png" ContentType="image/png"/>
  <Override PartName="/ppt/media/image139.jpeg" ContentType="image/jpeg"/>
  <Override PartName="/ppt/media/image26.png" ContentType="image/png"/>
  <Override PartName="/ppt/media/image94.png" ContentType="image/png"/>
  <Override PartName="/ppt/media/image5.jpeg" ContentType="image/jpeg"/>
  <Override PartName="/ppt/media/image61.png" ContentType="image/png"/>
  <Override PartName="/ppt/media/image32.png" ContentType="image/png"/>
  <Override PartName="/ppt/media/image2.png" ContentType="image/png"/>
  <Override PartName="/ppt/media/image82.png" ContentType="image/png"/>
  <Override PartName="/ppt/media/image14.png" ContentType="image/png"/>
  <Override PartName="/ppt/media/image93.png" ContentType="image/png"/>
  <Override PartName="/ppt/media/image25.png" ContentType="image/png"/>
  <Override PartName="/ppt/media/image22.png" ContentType="image/png"/>
  <Override PartName="/ppt/media/image90.png" ContentType="image/png"/>
  <Override PartName="/ppt/media/image30.png" ContentType="image/png"/>
  <Override PartName="/ppt/media/image127.png" ContentType="image/png"/>
  <Override PartName="/ppt/media/image40.png" ContentType="image/png"/>
  <Override PartName="/ppt/media/image15.jpeg" ContentType="image/jpeg"/>
  <Override PartName="/ppt/media/image16.png" ContentType="image/png"/>
  <Override PartName="/ppt/media/image13.png" ContentType="image/png"/>
  <Override PartName="/ppt/media/image81.png" ContentType="image/png"/>
  <Override PartName="/ppt/media/image57.png" ContentType="image/png"/>
  <Override PartName="/ppt/media/image20.png" ContentType="image/png"/>
  <Override PartName="/ppt/media/image117.png" ContentType="image/png"/>
  <Override PartName="/ppt/media/image58.png" ContentType="image/png"/>
  <Override PartName="/ppt/media/image21.png" ContentType="image/png"/>
  <Override PartName="/ppt/media/image118.png" ContentType="image/png"/>
  <Override PartName="/ppt/media/image59.png" ContentType="image/png"/>
  <Override PartName="/ppt/media/image110.png" ContentType="image/png"/>
  <Override PartName="/ppt/media/image91.png" ContentType="image/png"/>
  <Override PartName="/ppt/media/image23.png" ContentType="image/png"/>
  <Override PartName="/ppt/media/image24.png" ContentType="image/png"/>
  <Override PartName="/ppt/media/image92.png" ContentType="image/png"/>
  <Override PartName="/ppt/media/image60.png" ContentType="image/png"/>
  <Override PartName="/ppt/media/image62.png" ContentType="image/png"/>
  <Override PartName="/ppt/media/image63.png" ContentType="image/png"/>
  <Override PartName="/ppt/media/image64.png" ContentType="image/png"/>
  <Override PartName="/ppt/media/image65.png" ContentType="image/png"/>
  <Override PartName="/ppt/media/image66.png" ContentType="image/png"/>
  <Override PartName="/ppt/media/image67.png" ContentType="image/png"/>
  <Override PartName="/ppt/media/image68.png" ContentType="image/png"/>
  <Override PartName="/ppt/media/image69.png" ContentType="image/png"/>
  <Override PartName="/ppt/media/image120.png" ContentType="image/png"/>
  <Override PartName="/ppt/media/image70.png" ContentType="image/png"/>
  <Override PartName="/ppt/media/image71.png" ContentType="image/png"/>
  <Override PartName="/ppt/media/image72.png" ContentType="image/png"/>
  <Override PartName="/ppt/media/image73.png" ContentType="image/png"/>
  <Override PartName="/ppt/media/image74.png" ContentType="image/png"/>
  <Override PartName="/ppt/media/image76.png" ContentType="image/png"/>
  <Override PartName="/ppt/media/image77.png" ContentType="image/png"/>
  <Override PartName="/ppt/media/image78.png" ContentType="image/png"/>
  <Override PartName="/ppt/media/image19.jpeg" ContentType="image/jpeg"/>
  <Override PartName="/ppt/media/image80.png" ContentType="image/png"/>
  <Override PartName="/ppt/media/image84.jpeg" ContentType="image/jpeg"/>
  <Override PartName="/ppt/media/image17.png" ContentType="image/png"/>
  <Override PartName="/ppt/media/image85.png" ContentType="image/png"/>
  <Override PartName="/ppt/media/image102.jpeg" ContentType="image/jpeg"/>
  <Override PartName="/ppt/media/image87.png" ContentType="image/png"/>
  <Override PartName="/ppt/media/image88.png" ContentType="image/png"/>
  <Override PartName="/ppt/media/image27.png" ContentType="image/png"/>
  <Override PartName="/ppt/media/image95.png" ContentType="image/png"/>
  <Override PartName="/ppt/media/image28.png" ContentType="image/png"/>
  <Override PartName="/ppt/media/image96.png" ContentType="image/png"/>
  <Override PartName="/ppt/media/image29.png" ContentType="image/png"/>
  <Override PartName="/ppt/media/image97.png" ContentType="image/png"/>
  <Override PartName="/ppt/presProps.xml" ContentType="application/vnd.openxmlformats-officedocument.presentationml.presProps+xml"/>
  <Override PartName="/ppt/notesMasters/_rels/notesMaster1.xml.rels" ContentType="application/vnd.openxmlformats-package.relationships+xml"/>
  <Override PartName="/ppt/notesMasters/notesMaster1.xml" ContentType="application/vnd.openxmlformats-officedocument.presentationml.notesMaster+xml"/>
  <Override PartName="/ppt/slides/slide56.xml" ContentType="application/vnd.openxmlformats-officedocument.presentationml.slide+xml"/>
  <Override PartName="/ppt/slides/slide55.xml" ContentType="application/vnd.openxmlformats-officedocument.presentationml.slide+xml"/>
  <Override PartName="/ppt/slides/slide54.xml" ContentType="application/vnd.openxmlformats-officedocument.presentationml.slide+xml"/>
  <Override PartName="/ppt/slides/slide53.xml" ContentType="application/vnd.openxmlformats-officedocument.presentationml.slide+xml"/>
  <Override PartName="/ppt/slides/slide52.xml" ContentType="application/vnd.openxmlformats-officedocument.presentationml.slide+xml"/>
  <Override PartName="/ppt/slides/slide51.xml" ContentType="application/vnd.openxmlformats-officedocument.presentationml.slide+xml"/>
  <Override PartName="/ppt/slides/slide42.xml" ContentType="application/vnd.openxmlformats-officedocument.presentationml.slide+xml"/>
  <Override PartName="/ppt/slides/slide7.xml" ContentType="application/vnd.openxmlformats-officedocument.presentationml.slide+xml"/>
  <Override PartName="/ppt/slides/slide14.xml" ContentType="application/vnd.openxmlformats-officedocument.presentationml.slide+xml"/>
  <Override PartName="/ppt/slides/slide41.xml" ContentType="application/vnd.openxmlformats-officedocument.presentationml.slide+xml"/>
  <Override PartName="/ppt/slides/slide40.xml" ContentType="application/vnd.openxmlformats-officedocument.presentationml.slide+xml"/>
  <Override PartName="/ppt/slides/slide2.xml" ContentType="application/vnd.openxmlformats-officedocument.presentationml.slide+xml"/>
  <Override PartName="/ppt/slides/slide1.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60.xml" ContentType="application/vnd.openxmlformats-officedocument.presentationml.slide+xml"/>
  <Override PartName="/ppt/slides/slide20.xml" ContentType="application/vnd.openxmlformats-officedocument.presentationml.slide+xml"/>
  <Override PartName="/ppt/slides/slide57.xml" ContentType="application/vnd.openxmlformats-officedocument.presentationml.slide+xml"/>
  <Override PartName="/ppt/slides/slide19.xml" ContentType="application/vnd.openxmlformats-officedocument.presentationml.slide+xml"/>
  <Override PartName="/ppt/slides/slide61.xml" ContentType="application/vnd.openxmlformats-officedocument.presentationml.slide+xml"/>
  <Override PartName="/ppt/slides/slide21.xml" ContentType="application/vnd.openxmlformats-officedocument.presentationml.slide+xml"/>
  <Override PartName="/ppt/slides/slide58.xml" ContentType="application/vnd.openxmlformats-officedocument.presentationml.slide+xml"/>
  <Override PartName="/ppt/slides/slide22.xml" ContentType="application/vnd.openxmlformats-officedocument.presentationml.slide+xml"/>
  <Override PartName="/ppt/slides/slide59.xml" ContentType="application/vnd.openxmlformats-officedocument.presentationml.slide+xml"/>
  <Override PartName="/ppt/slides/slide29.xml" ContentType="application/vnd.openxmlformats-officedocument.presentationml.slide+xml"/>
  <Override PartName="/ppt/slides/slide65.xml" ContentType="application/vnd.openxmlformats-officedocument.presentationml.slide+xml"/>
  <Override PartName="/ppt/slides/slide28.xml" ContentType="application/vnd.openxmlformats-officedocument.presentationml.slide+xml"/>
  <Override PartName="/ppt/slides/slide64.xml" ContentType="application/vnd.openxmlformats-officedocument.presentationml.slide+xml"/>
  <Override PartName="/ppt/slides/slide27.xml" ContentType="application/vnd.openxmlformats-officedocument.presentationml.slide+xml"/>
  <Override PartName="/ppt/slides/slide63.xml" ContentType="application/vnd.openxmlformats-officedocument.presentationml.slide+xml"/>
  <Override PartName="/ppt/slides/slide26.xml" ContentType="application/vnd.openxmlformats-officedocument.presentationml.slide+xml"/>
  <Override PartName="/ppt/slides/slide62.xml" ContentType="application/vnd.openxmlformats-officedocument.presentationml.slide+xml"/>
  <Override PartName="/ppt/slides/slide25.xml" ContentType="application/vnd.openxmlformats-officedocument.presentationml.slide+xml"/>
  <Override PartName="/ppt/slides/slide24.xml" ContentType="application/vnd.openxmlformats-officedocument.presentationml.slide+xml"/>
  <Override PartName="/ppt/slides/slide23.xml" ContentType="application/vnd.openxmlformats-officedocument.presentationml.slide+xml"/>
  <Override PartName="/ppt/slides/slide3.xml" ContentType="application/vnd.openxmlformats-officedocument.presentationml.slide+xml"/>
  <Override PartName="/ppt/slides/slide10.xml" ContentType="application/vnd.openxmlformats-officedocument.presentationml.slide+xml"/>
  <Override PartName="/ppt/slides/slide47.xml" ContentType="application/vnd.openxmlformats-officedocument.presentationml.slide+xml"/>
  <Override PartName="/ppt/slides/slide15.xml" ContentType="application/vnd.openxmlformats-officedocument.presentationml.slide+xml"/>
  <Override PartName="/ppt/slides/slide8.xml" ContentType="application/vnd.openxmlformats-officedocument.presentationml.slide+xml"/>
  <Override PartName="/ppt/slides/slide43.xml" ContentType="application/vnd.openxmlformats-officedocument.presentationml.slide+xml"/>
  <Override PartName="/ppt/slides/slide4.xml" ContentType="application/vnd.openxmlformats-officedocument.presentationml.slide+xml"/>
  <Override PartName="/ppt/slides/slide11.xml" ContentType="application/vnd.openxmlformats-officedocument.presentationml.slide+xml"/>
  <Override PartName="/ppt/slides/slide48.xml" ContentType="application/vnd.openxmlformats-officedocument.presentationml.slide+xml"/>
  <Override PartName="/ppt/slides/slide16.xml" ContentType="application/vnd.openxmlformats-officedocument.presentationml.slide+xml"/>
  <Override PartName="/ppt/slides/slide9.xml" ContentType="application/vnd.openxmlformats-officedocument.presentationml.slide+xml"/>
  <Override PartName="/ppt/slides/slide44.xml" ContentType="application/vnd.openxmlformats-officedocument.presentationml.slide+xml"/>
  <Override PartName="/ppt/slides/slide5.xml" ContentType="application/vnd.openxmlformats-officedocument.presentationml.slide+xml"/>
  <Override PartName="/ppt/slides/slide12.xml" ContentType="application/vnd.openxmlformats-officedocument.presentationml.slide+xml"/>
  <Override PartName="/ppt/slides/slide49.xml" ContentType="application/vnd.openxmlformats-officedocument.presentationml.slide+xml"/>
  <Override PartName="/ppt/slides/_rels/slide39.xml.rels" ContentType="application/vnd.openxmlformats-package.relationships+xml"/>
  <Override PartName="/ppt/slides/_rels/slide31.xml.rels" ContentType="application/vnd.openxmlformats-package.relationships+xml"/>
  <Override PartName="/ppt/slides/_rels/slide15.xml.rels" ContentType="application/vnd.openxmlformats-package.relationships+xml"/>
  <Override PartName="/ppt/slides/_rels/slide24.xml.rels" ContentType="application/vnd.openxmlformats-package.relationships+xml"/>
  <Override PartName="/ppt/slides/_rels/slide32.xml.rels" ContentType="application/vnd.openxmlformats-package.relationships+xml"/>
  <Override PartName="/ppt/slides/_rels/slide1.xml.rels" ContentType="application/vnd.openxmlformats-package.relationships+xml"/>
  <Override PartName="/ppt/slides/_rels/slide58.xml.rels" ContentType="application/vnd.openxmlformats-package.relationships+xml"/>
  <Override PartName="/ppt/slides/_rels/slide65.xml.rels" ContentType="application/vnd.openxmlformats-package.relationships+xml"/>
  <Override PartName="/ppt/slides/_rels/slide13.xml.rels" ContentType="application/vnd.openxmlformats-package.relationships+xml"/>
  <Override PartName="/ppt/slides/_rels/slide27.xml.rels" ContentType="application/vnd.openxmlformats-package.relationships+xml"/>
  <Override PartName="/ppt/slides/_rels/slide36.xml.rels" ContentType="application/vnd.openxmlformats-package.relationships+xml"/>
  <Override PartName="/ppt/slides/_rels/slide43.xml.rels" ContentType="application/vnd.openxmlformats-package.relationships+xml"/>
  <Override PartName="/ppt/slides/_rels/slide8.xml.rels" ContentType="application/vnd.openxmlformats-package.relationships+xml"/>
  <Override PartName="/ppt/slides/_rels/slide2.xml.rels" ContentType="application/vnd.openxmlformats-package.relationships+xml"/>
  <Override PartName="/ppt/slides/_rels/slide21.xml.rels" ContentType="application/vnd.openxmlformats-package.relationships+xml"/>
  <Override PartName="/ppt/slides/_rels/slide17.xml.rels" ContentType="application/vnd.openxmlformats-package.relationships+xml"/>
  <Override PartName="/ppt/slides/_rels/slide11.xml.rels" ContentType="application/vnd.openxmlformats-package.relationships+xml"/>
  <Override PartName="/ppt/slides/_rels/slide26.xml.rels" ContentType="application/vnd.openxmlformats-package.relationships+xml"/>
  <Override PartName="/ppt/slides/_rels/slide12.xml.rels" ContentType="application/vnd.openxmlformats-package.relationships+xml"/>
  <Override PartName="/ppt/slides/_rels/slide48.xml.rels" ContentType="application/vnd.openxmlformats-package.relationships+xml"/>
  <Override PartName="/ppt/slides/_rels/slide64.xml.rels" ContentType="application/vnd.openxmlformats-package.relationships+xml"/>
  <Override PartName="/ppt/slides/_rels/slide5.xml.rels" ContentType="application/vnd.openxmlformats-package.relationships+xml"/>
  <Override PartName="/ppt/slides/_rels/slide40.xml.rels" ContentType="application/vnd.openxmlformats-package.relationships+xml"/>
  <Override PartName="/ppt/slides/_rels/slide55.xml.rels" ContentType="application/vnd.openxmlformats-package.relationships+xml"/>
  <Override PartName="/ppt/slides/_rels/slide35.xml.rels" ContentType="application/vnd.openxmlformats-package.relationships+xml"/>
  <Override PartName="/ppt/slides/_rels/slide51.xml.rels" ContentType="application/vnd.openxmlformats-package.relationships+xml"/>
  <Override PartName="/ppt/slides/_rels/slide42.xml.rels" ContentType="application/vnd.openxmlformats-package.relationships+xml"/>
  <Override PartName="/ppt/slides/_rels/slide7.xml.rels" ContentType="application/vnd.openxmlformats-package.relationships+xml"/>
  <Override PartName="/ppt/slides/_rels/slide54.xml.rels" ContentType="application/vnd.openxmlformats-package.relationships+xml"/>
  <Override PartName="/ppt/slides/_rels/slide63.xml.rels" ContentType="application/vnd.openxmlformats-package.relationships+xml"/>
  <Override PartName="/ppt/slides/_rels/slide47.xml.rels" ContentType="application/vnd.openxmlformats-package.relationships+xml"/>
  <Override PartName="/ppt/slides/_rels/slide4.xml.rels" ContentType="application/vnd.openxmlformats-package.relationships+xml"/>
  <Override PartName="/ppt/slides/_rels/slide41.xml.rels" ContentType="application/vnd.openxmlformats-package.relationships+xml"/>
  <Override PartName="/ppt/slides/_rels/slide6.xml.rels" ContentType="application/vnd.openxmlformats-package.relationships+xml"/>
  <Override PartName="/ppt/slides/_rels/slide34.xml.rels" ContentType="application/vnd.openxmlformats-package.relationships+xml"/>
  <Override PartName="/ppt/slides/_rels/slide50.xml.rels" ContentType="application/vnd.openxmlformats-package.relationships+xml"/>
  <Override PartName="/ppt/slides/_rels/slide49.xml.rels" ContentType="application/vnd.openxmlformats-package.relationships+xml"/>
  <Override PartName="/ppt/slides/_rels/slide53.xml.rels" ContentType="application/vnd.openxmlformats-package.relationships+xml"/>
  <Override PartName="/ppt/slides/_rels/slide62.xml.rels" ContentType="application/vnd.openxmlformats-package.relationships+xml"/>
  <Override PartName="/ppt/slides/_rels/slide46.xml.rels" ContentType="application/vnd.openxmlformats-package.relationships+xml"/>
  <Override PartName="/ppt/slides/_rels/slide52.xml.rels" ContentType="application/vnd.openxmlformats-package.relationships+xml"/>
  <Override PartName="/ppt/slides/_rels/slide57.xml.rels" ContentType="application/vnd.openxmlformats-package.relationships+xml"/>
  <Override PartName="/ppt/slides/_rels/slide61.xml.rels" ContentType="application/vnd.openxmlformats-package.relationships+xml"/>
  <Override PartName="/ppt/slides/_rels/slide18.xml.rels" ContentType="application/vnd.openxmlformats-package.relationships+xml"/>
  <Override PartName="/ppt/slides/_rels/slide22.xml.rels" ContentType="application/vnd.openxmlformats-package.relationships+xml"/>
  <Override PartName="/ppt/slides/_rels/slide28.xml.rels" ContentType="application/vnd.openxmlformats-package.relationships+xml"/>
  <Override PartName="/ppt/slides/_rels/slide3.xml.rels" ContentType="application/vnd.openxmlformats-package.relationships+xml"/>
  <Override PartName="/ppt/slides/_rels/slide9.xml.rels" ContentType="application/vnd.openxmlformats-package.relationships+xml"/>
  <Override PartName="/ppt/slides/_rels/slide44.xml.rels" ContentType="application/vnd.openxmlformats-package.relationships+xml"/>
  <Override PartName="/ppt/slides/_rels/slide37.xml.rels" ContentType="application/vnd.openxmlformats-package.relationships+xml"/>
  <Override PartName="/ppt/slides/_rels/slide56.xml.rels" ContentType="application/vnd.openxmlformats-package.relationships+xml"/>
  <Override PartName="/ppt/slides/_rels/slide60.xml.rels" ContentType="application/vnd.openxmlformats-package.relationships+xml"/>
  <Override PartName="/ppt/slides/_rels/slide14.xml.rels" ContentType="application/vnd.openxmlformats-package.relationships+xml"/>
  <Override PartName="/ppt/slides/_rels/slide33.xml.rels" ContentType="application/vnd.openxmlformats-package.relationships+xml"/>
  <Override PartName="/ppt/slides/_rels/slide29.xml.rels" ContentType="application/vnd.openxmlformats-package.relationships+xml"/>
  <Override PartName="/ppt/slides/_rels/slide19.xml.rels" ContentType="application/vnd.openxmlformats-package.relationships+xml"/>
  <Override PartName="/ppt/slides/_rels/slide23.xml.rels" ContentType="application/vnd.openxmlformats-package.relationships+xml"/>
  <Override PartName="/ppt/slides/_rels/slide30.xml.rels" ContentType="application/vnd.openxmlformats-package.relationships+xml"/>
  <Override PartName="/ppt/slides/_rels/slide38.xml.rels" ContentType="application/vnd.openxmlformats-package.relationships+xml"/>
  <Override PartName="/ppt/slides/_rels/slide45.xml.rels" ContentType="application/vnd.openxmlformats-package.relationships+xml"/>
  <Override PartName="/ppt/slides/_rels/slide25.xml.rels" ContentType="application/vnd.openxmlformats-package.relationships+xml"/>
  <Override PartName="/ppt/slides/_rels/slide59.xml.rels" ContentType="application/vnd.openxmlformats-package.relationships+xml"/>
  <Override PartName="/ppt/slides/_rels/slide10.xml.rels" ContentType="application/vnd.openxmlformats-package.relationships+xml"/>
  <Override PartName="/ppt/slides/_rels/slide20.xml.rels" ContentType="application/vnd.openxmlformats-package.relationships+xml"/>
  <Override PartName="/ppt/slides/_rels/slide16.xml.rels" ContentType="application/vnd.openxmlformats-package.relationships+xml"/>
  <Override PartName="/ppt/slides/slide6.xml" ContentType="application/vnd.openxmlformats-officedocument.presentationml.slide+xml"/>
  <Override PartName="/ppt/slides/slide1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50.xml" ContentType="application/vnd.openxmlformats-officedocument.presentationml.slide+xml"/>
</Types>
</file>

<file path=_rels/.rels><?xml version="1.0" encoding="UTF-8"?>
<Relationships xmlns="http://schemas.openxmlformats.org/package/2006/relationships"><Relationship Id="rId1" Type="http://schemas.openxmlformats.org/package/2006/relationships/metadata/core-properties" Target="docProps/core.xml"/><Relationship Id="rId2" Type="http://schemas.openxmlformats.org/officeDocument/2006/relationships/extended-properties" Target="docProps/app.xml"/><Relationship Id="rId3" Type="http://schemas.openxmlformats.org/officeDocument/2006/relationships/custom-properties" Target="docProps/custom.xml"/><Relationship Id="rId4" Type="http://schemas.openxmlformats.org/officeDocument/2006/relationships/officeDocument" Target="ppt/presentation.xml"/>
</Relationships>
</file>

<file path=ppt/presentation.xml><?xml version="1.0" encoding="utf-8"?>
<p:presentation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sldMasterIdLst>
    <p:sldMasterId id="2147483648" r:id="rId2"/>
    <p:sldMasterId id="2147483661" r:id="rId3"/>
    <p:sldMasterId id="2147483674" r:id="rId4"/>
    <p:sldMasterId id="2147483687" r:id="rId5"/>
    <p:sldMasterId id="2147483700" r:id="rId6"/>
  </p:sldMasterIdLst>
  <p:notesMasterIdLst>
    <p:notesMasterId r:id="rId7"/>
  </p:notesMasterIdLst>
  <p:sldIdLst>
    <p:sldId id="256" r:id="rId8"/>
    <p:sldId id="257" r:id="rId9"/>
    <p:sldId id="258" r:id="rId10"/>
    <p:sldId id="259" r:id="rId11"/>
    <p:sldId id="260" r:id="rId12"/>
    <p:sldId id="261" r:id="rId13"/>
    <p:sldId id="262" r:id="rId14"/>
    <p:sldId id="263" r:id="rId15"/>
    <p:sldId id="264" r:id="rId16"/>
    <p:sldId id="265" r:id="rId17"/>
    <p:sldId id="266" r:id="rId18"/>
    <p:sldId id="267" r:id="rId19"/>
    <p:sldId id="268" r:id="rId20"/>
    <p:sldId id="269" r:id="rId21"/>
    <p:sldId id="270" r:id="rId22"/>
    <p:sldId id="271" r:id="rId23"/>
    <p:sldId id="272" r:id="rId24"/>
    <p:sldId id="273" r:id="rId25"/>
    <p:sldId id="274" r:id="rId26"/>
    <p:sldId id="275" r:id="rId27"/>
    <p:sldId id="276" r:id="rId28"/>
    <p:sldId id="277" r:id="rId29"/>
    <p:sldId id="278" r:id="rId30"/>
    <p:sldId id="279" r:id="rId31"/>
    <p:sldId id="280" r:id="rId32"/>
    <p:sldId id="281" r:id="rId33"/>
    <p:sldId id="282" r:id="rId34"/>
    <p:sldId id="283" r:id="rId35"/>
    <p:sldId id="284" r:id="rId36"/>
    <p:sldId id="285" r:id="rId37"/>
    <p:sldId id="286" r:id="rId38"/>
    <p:sldId id="287" r:id="rId39"/>
    <p:sldId id="288" r:id="rId40"/>
    <p:sldId id="289" r:id="rId41"/>
    <p:sldId id="290" r:id="rId42"/>
    <p:sldId id="291" r:id="rId43"/>
    <p:sldId id="292" r:id="rId44"/>
    <p:sldId id="293" r:id="rId45"/>
    <p:sldId id="294" r:id="rId46"/>
    <p:sldId id="295" r:id="rId47"/>
    <p:sldId id="296" r:id="rId48"/>
    <p:sldId id="297" r:id="rId49"/>
    <p:sldId id="298" r:id="rId50"/>
    <p:sldId id="299" r:id="rId51"/>
    <p:sldId id="300" r:id="rId52"/>
    <p:sldId id="301" r:id="rId53"/>
    <p:sldId id="302" r:id="rId54"/>
    <p:sldId id="303" r:id="rId55"/>
    <p:sldId id="304" r:id="rId56"/>
    <p:sldId id="305" r:id="rId57"/>
    <p:sldId id="306" r:id="rId58"/>
    <p:sldId id="307" r:id="rId59"/>
    <p:sldId id="308" r:id="rId60"/>
    <p:sldId id="309" r:id="rId61"/>
    <p:sldId id="310" r:id="rId62"/>
    <p:sldId id="311" r:id="rId63"/>
    <p:sldId id="312" r:id="rId64"/>
    <p:sldId id="313" r:id="rId65"/>
    <p:sldId id="314" r:id="rId66"/>
    <p:sldId id="315" r:id="rId67"/>
    <p:sldId id="316" r:id="rId68"/>
    <p:sldId id="317" r:id="rId69"/>
    <p:sldId id="318" r:id="rId70"/>
    <p:sldId id="319" r:id="rId71"/>
    <p:sldId id="320" r:id="rId72"/>
  </p:sldIdLst>
  <p:sldSz cx="24384000" cy="13716000"/>
  <p:notesSz cx="7772400" cy="10058400"/>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ationPr>
</file>

<file path=ppt/_rels/presentation.xml.rels><?xml version="1.0" encoding="UTF-8"?>
<Relationships xmlns="http://schemas.openxmlformats.org/package/2006/relationships"><Relationship Id="rId1" Type="http://schemas.openxmlformats.org/officeDocument/2006/relationships/theme" Target="theme/theme1.xml"/><Relationship Id="rId2" Type="http://schemas.openxmlformats.org/officeDocument/2006/relationships/slideMaster" Target="slideMasters/slideMaster1.xml"/><Relationship Id="rId3" Type="http://schemas.openxmlformats.org/officeDocument/2006/relationships/slideMaster" Target="slideMasters/slideMaster2.xml"/><Relationship Id="rId4" Type="http://schemas.openxmlformats.org/officeDocument/2006/relationships/slideMaster" Target="slideMasters/slideMaster3.xml"/><Relationship Id="rId5" Type="http://schemas.openxmlformats.org/officeDocument/2006/relationships/slideMaster" Target="slideMasters/slideMaster4.xml"/><Relationship Id="rId6" Type="http://schemas.openxmlformats.org/officeDocument/2006/relationships/slideMaster" Target="slideMasters/slideMaster5.xml"/><Relationship Id="rId7" Type="http://schemas.openxmlformats.org/officeDocument/2006/relationships/notesMaster" Target="notesMasters/notesMaster1.xml"/><Relationship Id="rId8" Type="http://schemas.openxmlformats.org/officeDocument/2006/relationships/slide" Target="slides/slide1.xml"/><Relationship Id="rId9" Type="http://schemas.openxmlformats.org/officeDocument/2006/relationships/slide" Target="slides/slide2.xml"/><Relationship Id="rId10" Type="http://schemas.openxmlformats.org/officeDocument/2006/relationships/slide" Target="slides/slide3.xml"/><Relationship Id="rId11" Type="http://schemas.openxmlformats.org/officeDocument/2006/relationships/slide" Target="slides/slide4.xml"/><Relationship Id="rId12" Type="http://schemas.openxmlformats.org/officeDocument/2006/relationships/slide" Target="slides/slide5.xml"/><Relationship Id="rId13" Type="http://schemas.openxmlformats.org/officeDocument/2006/relationships/slide" Target="slides/slide6.xml"/><Relationship Id="rId14" Type="http://schemas.openxmlformats.org/officeDocument/2006/relationships/slide" Target="slides/slide7.xml"/><Relationship Id="rId15" Type="http://schemas.openxmlformats.org/officeDocument/2006/relationships/slide" Target="slides/slide8.xml"/><Relationship Id="rId16" Type="http://schemas.openxmlformats.org/officeDocument/2006/relationships/slide" Target="slides/slide9.xml"/><Relationship Id="rId17" Type="http://schemas.openxmlformats.org/officeDocument/2006/relationships/slide" Target="slides/slide10.xml"/><Relationship Id="rId18" Type="http://schemas.openxmlformats.org/officeDocument/2006/relationships/slide" Target="slides/slide11.xml"/><Relationship Id="rId19" Type="http://schemas.openxmlformats.org/officeDocument/2006/relationships/slide" Target="slides/slide12.xml"/><Relationship Id="rId20" Type="http://schemas.openxmlformats.org/officeDocument/2006/relationships/slide" Target="slides/slide13.xml"/><Relationship Id="rId21" Type="http://schemas.openxmlformats.org/officeDocument/2006/relationships/slide" Target="slides/slide14.xml"/><Relationship Id="rId22" Type="http://schemas.openxmlformats.org/officeDocument/2006/relationships/slide" Target="slides/slide15.xml"/><Relationship Id="rId23" Type="http://schemas.openxmlformats.org/officeDocument/2006/relationships/slide" Target="slides/slide16.xml"/><Relationship Id="rId24" Type="http://schemas.openxmlformats.org/officeDocument/2006/relationships/slide" Target="slides/slide17.xml"/><Relationship Id="rId25" Type="http://schemas.openxmlformats.org/officeDocument/2006/relationships/slide" Target="slides/slide18.xml"/><Relationship Id="rId26" Type="http://schemas.openxmlformats.org/officeDocument/2006/relationships/slide" Target="slides/slide19.xml"/><Relationship Id="rId27" Type="http://schemas.openxmlformats.org/officeDocument/2006/relationships/slide" Target="slides/slide20.xml"/><Relationship Id="rId28" Type="http://schemas.openxmlformats.org/officeDocument/2006/relationships/slide" Target="slides/slide21.xml"/><Relationship Id="rId29" Type="http://schemas.openxmlformats.org/officeDocument/2006/relationships/slide" Target="slides/slide22.xml"/><Relationship Id="rId30" Type="http://schemas.openxmlformats.org/officeDocument/2006/relationships/slide" Target="slides/slide23.xml"/><Relationship Id="rId31" Type="http://schemas.openxmlformats.org/officeDocument/2006/relationships/slide" Target="slides/slide24.xml"/><Relationship Id="rId32" Type="http://schemas.openxmlformats.org/officeDocument/2006/relationships/slide" Target="slides/slide25.xml"/><Relationship Id="rId33" Type="http://schemas.openxmlformats.org/officeDocument/2006/relationships/slide" Target="slides/slide26.xml"/><Relationship Id="rId34" Type="http://schemas.openxmlformats.org/officeDocument/2006/relationships/slide" Target="slides/slide27.xml"/><Relationship Id="rId35" Type="http://schemas.openxmlformats.org/officeDocument/2006/relationships/slide" Target="slides/slide28.xml"/><Relationship Id="rId36" Type="http://schemas.openxmlformats.org/officeDocument/2006/relationships/slide" Target="slides/slide29.xml"/><Relationship Id="rId37" Type="http://schemas.openxmlformats.org/officeDocument/2006/relationships/slide" Target="slides/slide30.xml"/><Relationship Id="rId38" Type="http://schemas.openxmlformats.org/officeDocument/2006/relationships/slide" Target="slides/slide31.xml"/><Relationship Id="rId39" Type="http://schemas.openxmlformats.org/officeDocument/2006/relationships/slide" Target="slides/slide32.xml"/><Relationship Id="rId40" Type="http://schemas.openxmlformats.org/officeDocument/2006/relationships/slide" Target="slides/slide33.xml"/><Relationship Id="rId41" Type="http://schemas.openxmlformats.org/officeDocument/2006/relationships/slide" Target="slides/slide34.xml"/><Relationship Id="rId42" Type="http://schemas.openxmlformats.org/officeDocument/2006/relationships/slide" Target="slides/slide35.xml"/><Relationship Id="rId43" Type="http://schemas.openxmlformats.org/officeDocument/2006/relationships/slide" Target="slides/slide36.xml"/><Relationship Id="rId44" Type="http://schemas.openxmlformats.org/officeDocument/2006/relationships/slide" Target="slides/slide37.xml"/><Relationship Id="rId45" Type="http://schemas.openxmlformats.org/officeDocument/2006/relationships/slide" Target="slides/slide38.xml"/><Relationship Id="rId46" Type="http://schemas.openxmlformats.org/officeDocument/2006/relationships/slide" Target="slides/slide39.xml"/><Relationship Id="rId47" Type="http://schemas.openxmlformats.org/officeDocument/2006/relationships/slide" Target="slides/slide40.xml"/><Relationship Id="rId48" Type="http://schemas.openxmlformats.org/officeDocument/2006/relationships/slide" Target="slides/slide41.xml"/><Relationship Id="rId49" Type="http://schemas.openxmlformats.org/officeDocument/2006/relationships/slide" Target="slides/slide42.xml"/><Relationship Id="rId50" Type="http://schemas.openxmlformats.org/officeDocument/2006/relationships/slide" Target="slides/slide43.xml"/><Relationship Id="rId51" Type="http://schemas.openxmlformats.org/officeDocument/2006/relationships/slide" Target="slides/slide44.xml"/><Relationship Id="rId52" Type="http://schemas.openxmlformats.org/officeDocument/2006/relationships/slide" Target="slides/slide45.xml"/><Relationship Id="rId53" Type="http://schemas.openxmlformats.org/officeDocument/2006/relationships/slide" Target="slides/slide46.xml"/><Relationship Id="rId54" Type="http://schemas.openxmlformats.org/officeDocument/2006/relationships/slide" Target="slides/slide47.xml"/><Relationship Id="rId55" Type="http://schemas.openxmlformats.org/officeDocument/2006/relationships/slide" Target="slides/slide48.xml"/><Relationship Id="rId56" Type="http://schemas.openxmlformats.org/officeDocument/2006/relationships/slide" Target="slides/slide49.xml"/><Relationship Id="rId57" Type="http://schemas.openxmlformats.org/officeDocument/2006/relationships/slide" Target="slides/slide50.xml"/><Relationship Id="rId58" Type="http://schemas.openxmlformats.org/officeDocument/2006/relationships/slide" Target="slides/slide51.xml"/><Relationship Id="rId59" Type="http://schemas.openxmlformats.org/officeDocument/2006/relationships/slide" Target="slides/slide52.xml"/><Relationship Id="rId60" Type="http://schemas.openxmlformats.org/officeDocument/2006/relationships/slide" Target="slides/slide53.xml"/><Relationship Id="rId61" Type="http://schemas.openxmlformats.org/officeDocument/2006/relationships/slide" Target="slides/slide54.xml"/><Relationship Id="rId62" Type="http://schemas.openxmlformats.org/officeDocument/2006/relationships/slide" Target="slides/slide55.xml"/><Relationship Id="rId63" Type="http://schemas.openxmlformats.org/officeDocument/2006/relationships/slide" Target="slides/slide56.xml"/><Relationship Id="rId64" Type="http://schemas.openxmlformats.org/officeDocument/2006/relationships/slide" Target="slides/slide57.xml"/><Relationship Id="rId65" Type="http://schemas.openxmlformats.org/officeDocument/2006/relationships/slide" Target="slides/slide58.xml"/><Relationship Id="rId66" Type="http://schemas.openxmlformats.org/officeDocument/2006/relationships/slide" Target="slides/slide59.xml"/><Relationship Id="rId67" Type="http://schemas.openxmlformats.org/officeDocument/2006/relationships/slide" Target="slides/slide60.xml"/><Relationship Id="rId68" Type="http://schemas.openxmlformats.org/officeDocument/2006/relationships/slide" Target="slides/slide61.xml"/><Relationship Id="rId69" Type="http://schemas.openxmlformats.org/officeDocument/2006/relationships/slide" Target="slides/slide62.xml"/><Relationship Id="rId70" Type="http://schemas.openxmlformats.org/officeDocument/2006/relationships/slide" Target="slides/slide63.xml"/><Relationship Id="rId71" Type="http://schemas.openxmlformats.org/officeDocument/2006/relationships/slide" Target="slides/slide64.xml"/><Relationship Id="rId72" Type="http://schemas.openxmlformats.org/officeDocument/2006/relationships/slide" Target="slides/slide65.xml"/><Relationship Id="rId73" Type="http://schemas.openxmlformats.org/officeDocument/2006/relationships/presProps" Target="presProps.xml"/>
</Relationships>
</file>

<file path=ppt/notesMasters/_rels/notesMaster1.xml.rels><?xml version="1.0" encoding="UTF-8"?>
<Relationships xmlns="http://schemas.openxmlformats.org/package/2006/relationships"><Relationship Id="rId1" Type="http://schemas.openxmlformats.org/officeDocument/2006/relationships/theme" Target="../theme/theme6.xml"/>
</Relationships>
</file>

<file path=ppt/notesMasters/notesMaster1.xml><?xml version="1.0" encoding="utf-8"?>
<p:notesMaster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197" name="PlaceHolder 1"/>
          <p:cNvSpPr>
            <a:spLocks noGrp="1"/>
          </p:cNvSpPr>
          <p:nvPr>
            <p:ph type="sldImg"/>
          </p:nvPr>
        </p:nvSpPr>
        <p:spPr>
          <a:xfrm>
            <a:off x="533520" y="764280"/>
            <a:ext cx="6704640" cy="3771360"/>
          </a:xfrm>
          <a:prstGeom prst="rect">
            <a:avLst/>
          </a:prstGeom>
          <a:noFill/>
          <a:ln w="0">
            <a:noFill/>
          </a:ln>
        </p:spPr>
        <p:txBody>
          <a:bodyPr lIns="0" rIns="0" tIns="0" bIns="0" anchor="ctr">
            <a:noAutofit/>
          </a:bodyPr>
          <a:p>
            <a:pPr algn="ctr">
              <a:buNone/>
            </a:pPr>
            <a:r>
              <a:rPr b="0" lang="es-AR" sz="4400" spc="-1" strike="noStrike">
                <a:latin typeface="Arial"/>
              </a:rPr>
              <a:t>Pulse para desplazar la diapositiva</a:t>
            </a:r>
            <a:endParaRPr b="0" lang="es-AR" sz="4400" spc="-1" strike="noStrike">
              <a:latin typeface="Arial"/>
            </a:endParaRPr>
          </a:p>
        </p:txBody>
      </p:sp>
      <p:sp>
        <p:nvSpPr>
          <p:cNvPr id="198" name="PlaceHolder 2"/>
          <p:cNvSpPr>
            <a:spLocks noGrp="1"/>
          </p:cNvSpPr>
          <p:nvPr>
            <p:ph type="body"/>
          </p:nvPr>
        </p:nvSpPr>
        <p:spPr>
          <a:xfrm>
            <a:off x="777240" y="4777560"/>
            <a:ext cx="6217560" cy="4525920"/>
          </a:xfrm>
          <a:prstGeom prst="rect">
            <a:avLst/>
          </a:prstGeom>
          <a:noFill/>
          <a:ln w="0">
            <a:noFill/>
          </a:ln>
        </p:spPr>
        <p:txBody>
          <a:bodyPr lIns="0" rIns="0" tIns="0" bIns="0" anchor="t">
            <a:noAutofit/>
          </a:bodyPr>
          <a:p>
            <a:r>
              <a:rPr b="0" lang="es-AR" sz="2000" spc="-1" strike="noStrike">
                <a:latin typeface="Arial"/>
              </a:rPr>
              <a:t>Pulse para editar el formato de las notas</a:t>
            </a:r>
            <a:endParaRPr b="0" lang="es-AR" sz="2000" spc="-1" strike="noStrike">
              <a:latin typeface="Arial"/>
            </a:endParaRPr>
          </a:p>
        </p:txBody>
      </p:sp>
      <p:sp>
        <p:nvSpPr>
          <p:cNvPr id="199" name="PlaceHolder 3"/>
          <p:cNvSpPr>
            <a:spLocks noGrp="1"/>
          </p:cNvSpPr>
          <p:nvPr>
            <p:ph type="hdr"/>
          </p:nvPr>
        </p:nvSpPr>
        <p:spPr>
          <a:xfrm>
            <a:off x="0" y="0"/>
            <a:ext cx="3372840" cy="502560"/>
          </a:xfrm>
          <a:prstGeom prst="rect">
            <a:avLst/>
          </a:prstGeom>
          <a:noFill/>
          <a:ln w="0">
            <a:noFill/>
          </a:ln>
        </p:spPr>
        <p:txBody>
          <a:bodyPr lIns="0" rIns="0" tIns="0" bIns="0" anchor="t">
            <a:noAutofit/>
          </a:bodyPr>
          <a:p>
            <a:r>
              <a:rPr b="0" lang="es-AR" sz="1400" spc="-1" strike="noStrike">
                <a:latin typeface="Times New Roman"/>
              </a:rPr>
              <a:t>&lt;cabecera&gt;</a:t>
            </a:r>
            <a:endParaRPr b="0" lang="es-AR" sz="1400" spc="-1" strike="noStrike">
              <a:latin typeface="Times New Roman"/>
            </a:endParaRPr>
          </a:p>
        </p:txBody>
      </p:sp>
      <p:sp>
        <p:nvSpPr>
          <p:cNvPr id="200" name="PlaceHolder 4"/>
          <p:cNvSpPr>
            <a:spLocks noGrp="1"/>
          </p:cNvSpPr>
          <p:nvPr>
            <p:ph type="dt" idx="8"/>
          </p:nvPr>
        </p:nvSpPr>
        <p:spPr>
          <a:xfrm>
            <a:off x="4399200" y="0"/>
            <a:ext cx="3372840" cy="502560"/>
          </a:xfrm>
          <a:prstGeom prst="rect">
            <a:avLst/>
          </a:prstGeom>
          <a:noFill/>
          <a:ln w="0">
            <a:noFill/>
          </a:ln>
        </p:spPr>
        <p:txBody>
          <a:bodyPr lIns="0" rIns="0" tIns="0" bIns="0" anchor="t">
            <a:noAutofit/>
          </a:bodyPr>
          <a:lstStyle>
            <a:lvl1pPr algn="r">
              <a:buNone/>
              <a:defRPr b="0" lang="es-AR" sz="1400" spc="-1" strike="noStrike">
                <a:latin typeface="Times New Roman"/>
              </a:defRPr>
            </a:lvl1pPr>
          </a:lstStyle>
          <a:p>
            <a:pPr algn="r">
              <a:buNone/>
            </a:pPr>
            <a:r>
              <a:rPr b="0" lang="es-AR" sz="1400" spc="-1" strike="noStrike">
                <a:latin typeface="Times New Roman"/>
              </a:rPr>
              <a:t>&lt;fecha/hora&gt;</a:t>
            </a:r>
            <a:endParaRPr b="0" lang="es-AR" sz="1400" spc="-1" strike="noStrike">
              <a:latin typeface="Times New Roman"/>
            </a:endParaRPr>
          </a:p>
        </p:txBody>
      </p:sp>
      <p:sp>
        <p:nvSpPr>
          <p:cNvPr id="201" name="PlaceHolder 5"/>
          <p:cNvSpPr>
            <a:spLocks noGrp="1"/>
          </p:cNvSpPr>
          <p:nvPr>
            <p:ph type="ftr" idx="9"/>
          </p:nvPr>
        </p:nvSpPr>
        <p:spPr>
          <a:xfrm>
            <a:off x="0" y="9555480"/>
            <a:ext cx="3372840" cy="502560"/>
          </a:xfrm>
          <a:prstGeom prst="rect">
            <a:avLst/>
          </a:prstGeom>
          <a:noFill/>
          <a:ln w="0">
            <a:noFill/>
          </a:ln>
        </p:spPr>
        <p:txBody>
          <a:bodyPr lIns="0" rIns="0" tIns="0" bIns="0" anchor="b">
            <a:noAutofit/>
          </a:bodyPr>
          <a:lstStyle>
            <a:lvl1pPr>
              <a:defRPr b="0" lang="es-AR" sz="1400" spc="-1" strike="noStrike">
                <a:latin typeface="Times New Roman"/>
              </a:defRPr>
            </a:lvl1pPr>
          </a:lstStyle>
          <a:p>
            <a:r>
              <a:rPr b="0" lang="es-AR" sz="1400" spc="-1" strike="noStrike">
                <a:latin typeface="Times New Roman"/>
              </a:rPr>
              <a:t>&lt;pie de página&gt;</a:t>
            </a:r>
            <a:endParaRPr b="0" lang="es-AR" sz="1400" spc="-1" strike="noStrike">
              <a:latin typeface="Times New Roman"/>
            </a:endParaRPr>
          </a:p>
        </p:txBody>
      </p:sp>
      <p:sp>
        <p:nvSpPr>
          <p:cNvPr id="202" name="PlaceHolder 6"/>
          <p:cNvSpPr>
            <a:spLocks noGrp="1"/>
          </p:cNvSpPr>
          <p:nvPr>
            <p:ph type="sldNum" idx="10"/>
          </p:nvPr>
        </p:nvSpPr>
        <p:spPr>
          <a:xfrm>
            <a:off x="4399200" y="9555480"/>
            <a:ext cx="3372840" cy="502560"/>
          </a:xfrm>
          <a:prstGeom prst="rect">
            <a:avLst/>
          </a:prstGeom>
          <a:noFill/>
          <a:ln w="0">
            <a:noFill/>
          </a:ln>
        </p:spPr>
        <p:txBody>
          <a:bodyPr lIns="0" rIns="0" tIns="0" bIns="0" anchor="b">
            <a:noAutofit/>
          </a:bodyPr>
          <a:lstStyle>
            <a:lvl1pPr algn="r">
              <a:buNone/>
              <a:defRPr b="0" lang="es-AR" sz="1400" spc="-1" strike="noStrike">
                <a:latin typeface="Times New Roman"/>
              </a:defRPr>
            </a:lvl1pPr>
          </a:lstStyle>
          <a:p>
            <a:pPr algn="r">
              <a:buNone/>
            </a:pPr>
            <a:fld id="{BC7001A9-78A8-4643-BA0C-60FFA677AC6A}" type="slidenum">
              <a:rPr b="0" lang="es-AR" sz="1400" spc="-1" strike="noStrike">
                <a:latin typeface="Times New Roman"/>
              </a:rPr>
              <a:t>&lt;número&gt;</a:t>
            </a:fld>
            <a:endParaRPr b="0" lang="es-AR" sz="1400" spc="-1" strike="noStrike">
              <a:latin typeface="Times New Roman"/>
            </a:endParaRPr>
          </a:p>
        </p:txBody>
      </p:sp>
    </p:spTree>
  </p:cSld>
  <p:clrMap bg1="lt1" bg2="lt2" tx1="dk1" tx2="dk2" accent1="accent1" accent2="accent2" accent3="accent3" accent4="accent4" accent5="accent5" accent6="accent6" hlink="hlink" folHlink="folHlink"/>
</p:notesMaster>
</file>

<file path=ppt/notesSlides/_rels/notesSlide1.xml.rels><?xml version="1.0" encoding="UTF-8"?>
<Relationships xmlns="http://schemas.openxmlformats.org/package/2006/relationships"><Relationship Id="rId1" Type="http://schemas.openxmlformats.org/officeDocument/2006/relationships/slide" Target="../slides/slide1.xml"/><Relationship Id="rId2" Type="http://schemas.openxmlformats.org/officeDocument/2006/relationships/notesMaster" Target="../notesMasters/notesMaster1.xml"/>
</Relationships>
</file>

<file path=ppt/notesSlides/_rels/notesSlide10.xml.rels><?xml version="1.0" encoding="UTF-8"?>
<Relationships xmlns="http://schemas.openxmlformats.org/package/2006/relationships"><Relationship Id="rId1" Type="http://schemas.openxmlformats.org/officeDocument/2006/relationships/slide" Target="../slides/slide10.xml"/><Relationship Id="rId2" Type="http://schemas.openxmlformats.org/officeDocument/2006/relationships/notesMaster" Target="../notesMasters/notesMaster1.xml"/>
</Relationships>
</file>

<file path=ppt/notesSlides/_rels/notesSlide11.xml.rels><?xml version="1.0" encoding="UTF-8"?>
<Relationships xmlns="http://schemas.openxmlformats.org/package/2006/relationships"><Relationship Id="rId1" Type="http://schemas.openxmlformats.org/officeDocument/2006/relationships/slide" Target="../slides/slide11.xml"/><Relationship Id="rId2" Type="http://schemas.openxmlformats.org/officeDocument/2006/relationships/notesMaster" Target="../notesMasters/notesMaster1.xml"/>
</Relationships>
</file>

<file path=ppt/notesSlides/_rels/notesSlide12.xml.rels><?xml version="1.0" encoding="UTF-8"?>
<Relationships xmlns="http://schemas.openxmlformats.org/package/2006/relationships"><Relationship Id="rId1" Type="http://schemas.openxmlformats.org/officeDocument/2006/relationships/slide" Target="../slides/slide12.xml"/><Relationship Id="rId2" Type="http://schemas.openxmlformats.org/officeDocument/2006/relationships/notesMaster" Target="../notesMasters/notesMaster1.xml"/>
</Relationships>
</file>

<file path=ppt/notesSlides/_rels/notesSlide13.xml.rels><?xml version="1.0" encoding="UTF-8"?>
<Relationships xmlns="http://schemas.openxmlformats.org/package/2006/relationships"><Relationship Id="rId1" Type="http://schemas.openxmlformats.org/officeDocument/2006/relationships/slide" Target="../slides/slide13.xml"/><Relationship Id="rId2" Type="http://schemas.openxmlformats.org/officeDocument/2006/relationships/notesMaster" Target="../notesMasters/notesMaster1.xml"/>
</Relationships>
</file>

<file path=ppt/notesSlides/_rels/notesSlide14.xml.rels><?xml version="1.0" encoding="UTF-8"?>
<Relationships xmlns="http://schemas.openxmlformats.org/package/2006/relationships"><Relationship Id="rId1" Type="http://schemas.openxmlformats.org/officeDocument/2006/relationships/slide" Target="../slides/slide14.xml"/><Relationship Id="rId2" Type="http://schemas.openxmlformats.org/officeDocument/2006/relationships/notesMaster" Target="../notesMasters/notesMaster1.xml"/>
</Relationships>
</file>

<file path=ppt/notesSlides/_rels/notesSlide15.xml.rels><?xml version="1.0" encoding="UTF-8"?>
<Relationships xmlns="http://schemas.openxmlformats.org/package/2006/relationships"><Relationship Id="rId1" Type="http://schemas.openxmlformats.org/officeDocument/2006/relationships/slide" Target="../slides/slide15.xml"/><Relationship Id="rId2" Type="http://schemas.openxmlformats.org/officeDocument/2006/relationships/notesMaster" Target="../notesMasters/notesMaster1.xml"/>
</Relationships>
</file>

<file path=ppt/notesSlides/_rels/notesSlide16.xml.rels><?xml version="1.0" encoding="UTF-8"?>
<Relationships xmlns="http://schemas.openxmlformats.org/package/2006/relationships"><Relationship Id="rId1" Type="http://schemas.openxmlformats.org/officeDocument/2006/relationships/slide" Target="../slides/slide16.xml"/><Relationship Id="rId2" Type="http://schemas.openxmlformats.org/officeDocument/2006/relationships/notesMaster" Target="../notesMasters/notesMaster1.xml"/>
</Relationships>
</file>

<file path=ppt/notesSlides/_rels/notesSlide17.xml.rels><?xml version="1.0" encoding="UTF-8"?>
<Relationships xmlns="http://schemas.openxmlformats.org/package/2006/relationships"><Relationship Id="rId1" Type="http://schemas.openxmlformats.org/officeDocument/2006/relationships/slide" Target="../slides/slide17.xml"/><Relationship Id="rId2" Type="http://schemas.openxmlformats.org/officeDocument/2006/relationships/notesMaster" Target="../notesMasters/notesMaster1.xml"/>
</Relationships>
</file>

<file path=ppt/notesSlides/_rels/notesSlide18.xml.rels><?xml version="1.0" encoding="UTF-8"?>
<Relationships xmlns="http://schemas.openxmlformats.org/package/2006/relationships"><Relationship Id="rId1" Type="http://schemas.openxmlformats.org/officeDocument/2006/relationships/slide" Target="../slides/slide18.xml"/><Relationship Id="rId2" Type="http://schemas.openxmlformats.org/officeDocument/2006/relationships/notesMaster" Target="../notesMasters/notesMaster1.xml"/>
</Relationships>
</file>

<file path=ppt/notesSlides/_rels/notesSlide19.xml.rels><?xml version="1.0" encoding="UTF-8"?>
<Relationships xmlns="http://schemas.openxmlformats.org/package/2006/relationships"><Relationship Id="rId1" Type="http://schemas.openxmlformats.org/officeDocument/2006/relationships/slide" Target="../slides/slide19.xml"/><Relationship Id="rId2" Type="http://schemas.openxmlformats.org/officeDocument/2006/relationships/notesMaster" Target="../notesMasters/notesMaster1.xml"/>
</Relationships>
</file>

<file path=ppt/notesSlides/_rels/notesSlide2.xml.rels><?xml version="1.0" encoding="UTF-8"?>
<Relationships xmlns="http://schemas.openxmlformats.org/package/2006/relationships"><Relationship Id="rId1" Type="http://schemas.openxmlformats.org/officeDocument/2006/relationships/slide" Target="../slides/slide2.xml"/><Relationship Id="rId2" Type="http://schemas.openxmlformats.org/officeDocument/2006/relationships/notesMaster" Target="../notesMasters/notesMaster1.xml"/>
</Relationships>
</file>

<file path=ppt/notesSlides/_rels/notesSlide20.xml.rels><?xml version="1.0" encoding="UTF-8"?>
<Relationships xmlns="http://schemas.openxmlformats.org/package/2006/relationships"><Relationship Id="rId1" Type="http://schemas.openxmlformats.org/officeDocument/2006/relationships/slide" Target="../slides/slide20.xml"/><Relationship Id="rId2" Type="http://schemas.openxmlformats.org/officeDocument/2006/relationships/notesMaster" Target="../notesMasters/notesMaster1.xml"/>
</Relationships>
</file>

<file path=ppt/notesSlides/_rels/notesSlide21.xml.rels><?xml version="1.0" encoding="UTF-8"?>
<Relationships xmlns="http://schemas.openxmlformats.org/package/2006/relationships"><Relationship Id="rId1" Type="http://schemas.openxmlformats.org/officeDocument/2006/relationships/slide" Target="../slides/slide21.xml"/><Relationship Id="rId2" Type="http://schemas.openxmlformats.org/officeDocument/2006/relationships/notesMaster" Target="../notesMasters/notesMaster1.xml"/>
</Relationships>
</file>

<file path=ppt/notesSlides/_rels/notesSlide22.xml.rels><?xml version="1.0" encoding="UTF-8"?>
<Relationships xmlns="http://schemas.openxmlformats.org/package/2006/relationships"><Relationship Id="rId1" Type="http://schemas.openxmlformats.org/officeDocument/2006/relationships/slide" Target="../slides/slide22.xml"/><Relationship Id="rId2" Type="http://schemas.openxmlformats.org/officeDocument/2006/relationships/notesMaster" Target="../notesMasters/notesMaster1.xml"/>
</Relationships>
</file>

<file path=ppt/notesSlides/_rels/notesSlide23.xml.rels><?xml version="1.0" encoding="UTF-8"?>
<Relationships xmlns="http://schemas.openxmlformats.org/package/2006/relationships"><Relationship Id="rId1" Type="http://schemas.openxmlformats.org/officeDocument/2006/relationships/slide" Target="../slides/slide23.xml"/><Relationship Id="rId2" Type="http://schemas.openxmlformats.org/officeDocument/2006/relationships/notesMaster" Target="../notesMasters/notesMaster1.xml"/>
</Relationships>
</file>

<file path=ppt/notesSlides/_rels/notesSlide24.xml.rels><?xml version="1.0" encoding="UTF-8"?>
<Relationships xmlns="http://schemas.openxmlformats.org/package/2006/relationships"><Relationship Id="rId1" Type="http://schemas.openxmlformats.org/officeDocument/2006/relationships/slide" Target="../slides/slide24.xml"/><Relationship Id="rId2" Type="http://schemas.openxmlformats.org/officeDocument/2006/relationships/notesMaster" Target="../notesMasters/notesMaster1.xml"/>
</Relationships>
</file>

<file path=ppt/notesSlides/_rels/notesSlide25.xml.rels><?xml version="1.0" encoding="UTF-8"?>
<Relationships xmlns="http://schemas.openxmlformats.org/package/2006/relationships"><Relationship Id="rId1" Type="http://schemas.openxmlformats.org/officeDocument/2006/relationships/slide" Target="../slides/slide25.xml"/><Relationship Id="rId2" Type="http://schemas.openxmlformats.org/officeDocument/2006/relationships/notesMaster" Target="../notesMasters/notesMaster1.xml"/>
</Relationships>
</file>

<file path=ppt/notesSlides/_rels/notesSlide26.xml.rels><?xml version="1.0" encoding="UTF-8"?>
<Relationships xmlns="http://schemas.openxmlformats.org/package/2006/relationships"><Relationship Id="rId1" Type="http://schemas.openxmlformats.org/officeDocument/2006/relationships/slide" Target="../slides/slide26.xml"/><Relationship Id="rId2" Type="http://schemas.openxmlformats.org/officeDocument/2006/relationships/notesMaster" Target="../notesMasters/notesMaster1.xml"/>
</Relationships>
</file>

<file path=ppt/notesSlides/_rels/notesSlide27.xml.rels><?xml version="1.0" encoding="UTF-8"?>
<Relationships xmlns="http://schemas.openxmlformats.org/package/2006/relationships"><Relationship Id="rId1" Type="http://schemas.openxmlformats.org/officeDocument/2006/relationships/slide" Target="../slides/slide27.xml"/><Relationship Id="rId2" Type="http://schemas.openxmlformats.org/officeDocument/2006/relationships/notesMaster" Target="../notesMasters/notesMaster1.xml"/>
</Relationships>
</file>

<file path=ppt/notesSlides/_rels/notesSlide28.xml.rels><?xml version="1.0" encoding="UTF-8"?>
<Relationships xmlns="http://schemas.openxmlformats.org/package/2006/relationships"><Relationship Id="rId1" Type="http://schemas.openxmlformats.org/officeDocument/2006/relationships/slide" Target="../slides/slide28.xml"/><Relationship Id="rId2" Type="http://schemas.openxmlformats.org/officeDocument/2006/relationships/notesMaster" Target="../notesMasters/notesMaster1.xml"/>
</Relationships>
</file>

<file path=ppt/notesSlides/_rels/notesSlide29.xml.rels><?xml version="1.0" encoding="UTF-8"?>
<Relationships xmlns="http://schemas.openxmlformats.org/package/2006/relationships"><Relationship Id="rId1" Type="http://schemas.openxmlformats.org/officeDocument/2006/relationships/slide" Target="../slides/slide29.xml"/><Relationship Id="rId2" Type="http://schemas.openxmlformats.org/officeDocument/2006/relationships/notesMaster" Target="../notesMasters/notesMaster1.xml"/>
</Relationships>
</file>

<file path=ppt/notesSlides/_rels/notesSlide3.xml.rels><?xml version="1.0" encoding="UTF-8"?>
<Relationships xmlns="http://schemas.openxmlformats.org/package/2006/relationships"><Relationship Id="rId1" Type="http://schemas.openxmlformats.org/officeDocument/2006/relationships/slide" Target="../slides/slide3.xml"/><Relationship Id="rId2" Type="http://schemas.openxmlformats.org/officeDocument/2006/relationships/notesMaster" Target="../notesMasters/notesMaster1.xml"/>
</Relationships>
</file>

<file path=ppt/notesSlides/_rels/notesSlide30.xml.rels><?xml version="1.0" encoding="UTF-8"?>
<Relationships xmlns="http://schemas.openxmlformats.org/package/2006/relationships"><Relationship Id="rId1" Type="http://schemas.openxmlformats.org/officeDocument/2006/relationships/slide" Target="../slides/slide30.xml"/><Relationship Id="rId2" Type="http://schemas.openxmlformats.org/officeDocument/2006/relationships/notesMaster" Target="../notesMasters/notesMaster1.xml"/>
</Relationships>
</file>

<file path=ppt/notesSlides/_rels/notesSlide31.xml.rels><?xml version="1.0" encoding="UTF-8"?>
<Relationships xmlns="http://schemas.openxmlformats.org/package/2006/relationships"><Relationship Id="rId1" Type="http://schemas.openxmlformats.org/officeDocument/2006/relationships/slide" Target="../slides/slide31.xml"/><Relationship Id="rId2" Type="http://schemas.openxmlformats.org/officeDocument/2006/relationships/notesMaster" Target="../notesMasters/notesMaster1.xml"/>
</Relationships>
</file>

<file path=ppt/notesSlides/_rels/notesSlide32.xml.rels><?xml version="1.0" encoding="UTF-8"?>
<Relationships xmlns="http://schemas.openxmlformats.org/package/2006/relationships"><Relationship Id="rId1" Type="http://schemas.openxmlformats.org/officeDocument/2006/relationships/slide" Target="../slides/slide32.xml"/><Relationship Id="rId2" Type="http://schemas.openxmlformats.org/officeDocument/2006/relationships/notesMaster" Target="../notesMasters/notesMaster1.xml"/>
</Relationships>
</file>

<file path=ppt/notesSlides/_rels/notesSlide33.xml.rels><?xml version="1.0" encoding="UTF-8"?>
<Relationships xmlns="http://schemas.openxmlformats.org/package/2006/relationships"><Relationship Id="rId1" Type="http://schemas.openxmlformats.org/officeDocument/2006/relationships/slide" Target="../slides/slide33.xml"/><Relationship Id="rId2" Type="http://schemas.openxmlformats.org/officeDocument/2006/relationships/notesMaster" Target="../notesMasters/notesMaster1.xml"/>
</Relationships>
</file>

<file path=ppt/notesSlides/_rels/notesSlide34.xml.rels><?xml version="1.0" encoding="UTF-8"?>
<Relationships xmlns="http://schemas.openxmlformats.org/package/2006/relationships"><Relationship Id="rId1" Type="http://schemas.openxmlformats.org/officeDocument/2006/relationships/slide" Target="../slides/slide34.xml"/><Relationship Id="rId2" Type="http://schemas.openxmlformats.org/officeDocument/2006/relationships/notesMaster" Target="../notesMasters/notesMaster1.xml"/>
</Relationships>
</file>

<file path=ppt/notesSlides/_rels/notesSlide35.xml.rels><?xml version="1.0" encoding="UTF-8"?>
<Relationships xmlns="http://schemas.openxmlformats.org/package/2006/relationships"><Relationship Id="rId1" Type="http://schemas.openxmlformats.org/officeDocument/2006/relationships/slide" Target="../slides/slide35.xml"/><Relationship Id="rId2" Type="http://schemas.openxmlformats.org/officeDocument/2006/relationships/notesMaster" Target="../notesMasters/notesMaster1.xml"/>
</Relationships>
</file>

<file path=ppt/notesSlides/_rels/notesSlide36.xml.rels><?xml version="1.0" encoding="UTF-8"?>
<Relationships xmlns="http://schemas.openxmlformats.org/package/2006/relationships"><Relationship Id="rId1" Type="http://schemas.openxmlformats.org/officeDocument/2006/relationships/slide" Target="../slides/slide36.xml"/><Relationship Id="rId2" Type="http://schemas.openxmlformats.org/officeDocument/2006/relationships/notesMaster" Target="../notesMasters/notesMaster1.xml"/>
</Relationships>
</file>

<file path=ppt/notesSlides/_rels/notesSlide37.xml.rels><?xml version="1.0" encoding="UTF-8"?>
<Relationships xmlns="http://schemas.openxmlformats.org/package/2006/relationships"><Relationship Id="rId1" Type="http://schemas.openxmlformats.org/officeDocument/2006/relationships/slide" Target="../slides/slide37.xml"/><Relationship Id="rId2" Type="http://schemas.openxmlformats.org/officeDocument/2006/relationships/notesMaster" Target="../notesMasters/notesMaster1.xml"/>
</Relationships>
</file>

<file path=ppt/notesSlides/_rels/notesSlide38.xml.rels><?xml version="1.0" encoding="UTF-8"?>
<Relationships xmlns="http://schemas.openxmlformats.org/package/2006/relationships"><Relationship Id="rId1" Type="http://schemas.openxmlformats.org/officeDocument/2006/relationships/slide" Target="../slides/slide38.xml"/><Relationship Id="rId2" Type="http://schemas.openxmlformats.org/officeDocument/2006/relationships/notesMaster" Target="../notesMasters/notesMaster1.xml"/>
</Relationships>
</file>

<file path=ppt/notesSlides/_rels/notesSlide39.xml.rels><?xml version="1.0" encoding="UTF-8"?>
<Relationships xmlns="http://schemas.openxmlformats.org/package/2006/relationships"><Relationship Id="rId1" Type="http://schemas.openxmlformats.org/officeDocument/2006/relationships/slide" Target="../slides/slide39.xml"/><Relationship Id="rId2" Type="http://schemas.openxmlformats.org/officeDocument/2006/relationships/notesMaster" Target="../notesMasters/notesMaster1.xml"/>
</Relationships>
</file>

<file path=ppt/notesSlides/_rels/notesSlide4.xml.rels><?xml version="1.0" encoding="UTF-8"?>
<Relationships xmlns="http://schemas.openxmlformats.org/package/2006/relationships"><Relationship Id="rId1" Type="http://schemas.openxmlformats.org/officeDocument/2006/relationships/slide" Target="../slides/slide4.xml"/><Relationship Id="rId2" Type="http://schemas.openxmlformats.org/officeDocument/2006/relationships/notesMaster" Target="../notesMasters/notesMaster1.xml"/>
</Relationships>
</file>

<file path=ppt/notesSlides/_rels/notesSlide40.xml.rels><?xml version="1.0" encoding="UTF-8"?>
<Relationships xmlns="http://schemas.openxmlformats.org/package/2006/relationships"><Relationship Id="rId1" Type="http://schemas.openxmlformats.org/officeDocument/2006/relationships/slide" Target="../slides/slide40.xml"/><Relationship Id="rId2" Type="http://schemas.openxmlformats.org/officeDocument/2006/relationships/notesMaster" Target="../notesMasters/notesMaster1.xml"/>
</Relationships>
</file>

<file path=ppt/notesSlides/_rels/notesSlide41.xml.rels><?xml version="1.0" encoding="UTF-8"?>
<Relationships xmlns="http://schemas.openxmlformats.org/package/2006/relationships"><Relationship Id="rId1" Type="http://schemas.openxmlformats.org/officeDocument/2006/relationships/slide" Target="../slides/slide41.xml"/><Relationship Id="rId2" Type="http://schemas.openxmlformats.org/officeDocument/2006/relationships/notesMaster" Target="../notesMasters/notesMaster1.xml"/>
</Relationships>
</file>

<file path=ppt/notesSlides/_rels/notesSlide42.xml.rels><?xml version="1.0" encoding="UTF-8"?>
<Relationships xmlns="http://schemas.openxmlformats.org/package/2006/relationships"><Relationship Id="rId1" Type="http://schemas.openxmlformats.org/officeDocument/2006/relationships/slide" Target="../slides/slide42.xml"/><Relationship Id="rId2" Type="http://schemas.openxmlformats.org/officeDocument/2006/relationships/notesMaster" Target="../notesMasters/notesMaster1.xml"/>
</Relationships>
</file>

<file path=ppt/notesSlides/_rels/notesSlide43.xml.rels><?xml version="1.0" encoding="UTF-8"?>
<Relationships xmlns="http://schemas.openxmlformats.org/package/2006/relationships"><Relationship Id="rId1" Type="http://schemas.openxmlformats.org/officeDocument/2006/relationships/slide" Target="../slides/slide43.xml"/><Relationship Id="rId2" Type="http://schemas.openxmlformats.org/officeDocument/2006/relationships/notesMaster" Target="../notesMasters/notesMaster1.xml"/>
</Relationships>
</file>

<file path=ppt/notesSlides/_rels/notesSlide44.xml.rels><?xml version="1.0" encoding="UTF-8"?>
<Relationships xmlns="http://schemas.openxmlformats.org/package/2006/relationships"><Relationship Id="rId1" Type="http://schemas.openxmlformats.org/officeDocument/2006/relationships/slide" Target="../slides/slide44.xml"/><Relationship Id="rId2" Type="http://schemas.openxmlformats.org/officeDocument/2006/relationships/notesMaster" Target="../notesMasters/notesMaster1.xml"/>
</Relationships>
</file>

<file path=ppt/notesSlides/_rels/notesSlide45.xml.rels><?xml version="1.0" encoding="UTF-8"?>
<Relationships xmlns="http://schemas.openxmlformats.org/package/2006/relationships"><Relationship Id="rId1" Type="http://schemas.openxmlformats.org/officeDocument/2006/relationships/slide" Target="../slides/slide45.xml"/><Relationship Id="rId2" Type="http://schemas.openxmlformats.org/officeDocument/2006/relationships/notesMaster" Target="../notesMasters/notesMaster1.xml"/>
</Relationships>
</file>

<file path=ppt/notesSlides/_rels/notesSlide46.xml.rels><?xml version="1.0" encoding="UTF-8"?>
<Relationships xmlns="http://schemas.openxmlformats.org/package/2006/relationships"><Relationship Id="rId1" Type="http://schemas.openxmlformats.org/officeDocument/2006/relationships/slide" Target="../slides/slide46.xml"/><Relationship Id="rId2" Type="http://schemas.openxmlformats.org/officeDocument/2006/relationships/notesMaster" Target="../notesMasters/notesMaster1.xml"/>
</Relationships>
</file>

<file path=ppt/notesSlides/_rels/notesSlide47.xml.rels><?xml version="1.0" encoding="UTF-8"?>
<Relationships xmlns="http://schemas.openxmlformats.org/package/2006/relationships"><Relationship Id="rId1" Type="http://schemas.openxmlformats.org/officeDocument/2006/relationships/slide" Target="../slides/slide47.xml"/><Relationship Id="rId2" Type="http://schemas.openxmlformats.org/officeDocument/2006/relationships/notesMaster" Target="../notesMasters/notesMaster1.xml"/>
</Relationships>
</file>

<file path=ppt/notesSlides/_rels/notesSlide48.xml.rels><?xml version="1.0" encoding="UTF-8"?>
<Relationships xmlns="http://schemas.openxmlformats.org/package/2006/relationships"><Relationship Id="rId1" Type="http://schemas.openxmlformats.org/officeDocument/2006/relationships/slide" Target="../slides/slide48.xml"/><Relationship Id="rId2" Type="http://schemas.openxmlformats.org/officeDocument/2006/relationships/notesMaster" Target="../notesMasters/notesMaster1.xml"/>
</Relationships>
</file>

<file path=ppt/notesSlides/_rels/notesSlide49.xml.rels><?xml version="1.0" encoding="UTF-8"?>
<Relationships xmlns="http://schemas.openxmlformats.org/package/2006/relationships"><Relationship Id="rId1" Type="http://schemas.openxmlformats.org/officeDocument/2006/relationships/slide" Target="../slides/slide49.xml"/><Relationship Id="rId2" Type="http://schemas.openxmlformats.org/officeDocument/2006/relationships/notesMaster" Target="../notesMasters/notesMaster1.xml"/>
</Relationships>
</file>

<file path=ppt/notesSlides/_rels/notesSlide5.xml.rels><?xml version="1.0" encoding="UTF-8"?>
<Relationships xmlns="http://schemas.openxmlformats.org/package/2006/relationships"><Relationship Id="rId1" Type="http://schemas.openxmlformats.org/officeDocument/2006/relationships/slide" Target="../slides/slide5.xml"/><Relationship Id="rId2" Type="http://schemas.openxmlformats.org/officeDocument/2006/relationships/notesMaster" Target="../notesMasters/notesMaster1.xml"/>
</Relationships>
</file>

<file path=ppt/notesSlides/_rels/notesSlide50.xml.rels><?xml version="1.0" encoding="UTF-8"?>
<Relationships xmlns="http://schemas.openxmlformats.org/package/2006/relationships"><Relationship Id="rId1" Type="http://schemas.openxmlformats.org/officeDocument/2006/relationships/slide" Target="../slides/slide50.xml"/><Relationship Id="rId2" Type="http://schemas.openxmlformats.org/officeDocument/2006/relationships/notesMaster" Target="../notesMasters/notesMaster1.xml"/>
</Relationships>
</file>

<file path=ppt/notesSlides/_rels/notesSlide51.xml.rels><?xml version="1.0" encoding="UTF-8"?>
<Relationships xmlns="http://schemas.openxmlformats.org/package/2006/relationships"><Relationship Id="rId1" Type="http://schemas.openxmlformats.org/officeDocument/2006/relationships/slide" Target="../slides/slide51.xml"/><Relationship Id="rId2" Type="http://schemas.openxmlformats.org/officeDocument/2006/relationships/notesMaster" Target="../notesMasters/notesMaster1.xml"/>
</Relationships>
</file>

<file path=ppt/notesSlides/_rels/notesSlide52.xml.rels><?xml version="1.0" encoding="UTF-8"?>
<Relationships xmlns="http://schemas.openxmlformats.org/package/2006/relationships"><Relationship Id="rId1" Type="http://schemas.openxmlformats.org/officeDocument/2006/relationships/slide" Target="../slides/slide52.xml"/><Relationship Id="rId2" Type="http://schemas.openxmlformats.org/officeDocument/2006/relationships/notesMaster" Target="../notesMasters/notesMaster1.xml"/>
</Relationships>
</file>

<file path=ppt/notesSlides/_rels/notesSlide53.xml.rels><?xml version="1.0" encoding="UTF-8"?>
<Relationships xmlns="http://schemas.openxmlformats.org/package/2006/relationships"><Relationship Id="rId1" Type="http://schemas.openxmlformats.org/officeDocument/2006/relationships/slide" Target="../slides/slide53.xml"/><Relationship Id="rId2" Type="http://schemas.openxmlformats.org/officeDocument/2006/relationships/notesMaster" Target="../notesMasters/notesMaster1.xml"/>
</Relationships>
</file>

<file path=ppt/notesSlides/_rels/notesSlide54.xml.rels><?xml version="1.0" encoding="UTF-8"?>
<Relationships xmlns="http://schemas.openxmlformats.org/package/2006/relationships"><Relationship Id="rId1" Type="http://schemas.openxmlformats.org/officeDocument/2006/relationships/slide" Target="../slides/slide54.xml"/><Relationship Id="rId2" Type="http://schemas.openxmlformats.org/officeDocument/2006/relationships/notesMaster" Target="../notesMasters/notesMaster1.xml"/>
</Relationships>
</file>

<file path=ppt/notesSlides/_rels/notesSlide55.xml.rels><?xml version="1.0" encoding="UTF-8"?>
<Relationships xmlns="http://schemas.openxmlformats.org/package/2006/relationships"><Relationship Id="rId1" Type="http://schemas.openxmlformats.org/officeDocument/2006/relationships/slide" Target="../slides/slide55.xml"/><Relationship Id="rId2" Type="http://schemas.openxmlformats.org/officeDocument/2006/relationships/notesMaster" Target="../notesMasters/notesMaster1.xml"/>
</Relationships>
</file>

<file path=ppt/notesSlides/_rels/notesSlide56.xml.rels><?xml version="1.0" encoding="UTF-8"?>
<Relationships xmlns="http://schemas.openxmlformats.org/package/2006/relationships"><Relationship Id="rId1" Type="http://schemas.openxmlformats.org/officeDocument/2006/relationships/slide" Target="../slides/slide56.xml"/><Relationship Id="rId2" Type="http://schemas.openxmlformats.org/officeDocument/2006/relationships/notesMaster" Target="../notesMasters/notesMaster1.xml"/>
</Relationships>
</file>

<file path=ppt/notesSlides/_rels/notesSlide57.xml.rels><?xml version="1.0" encoding="UTF-8"?>
<Relationships xmlns="http://schemas.openxmlformats.org/package/2006/relationships"><Relationship Id="rId1" Type="http://schemas.openxmlformats.org/officeDocument/2006/relationships/slide" Target="../slides/slide57.xml"/><Relationship Id="rId2" Type="http://schemas.openxmlformats.org/officeDocument/2006/relationships/notesMaster" Target="../notesMasters/notesMaster1.xml"/>
</Relationships>
</file>

<file path=ppt/notesSlides/_rels/notesSlide58.xml.rels><?xml version="1.0" encoding="UTF-8"?>
<Relationships xmlns="http://schemas.openxmlformats.org/package/2006/relationships"><Relationship Id="rId1" Type="http://schemas.openxmlformats.org/officeDocument/2006/relationships/slide" Target="../slides/slide58.xml"/><Relationship Id="rId2" Type="http://schemas.openxmlformats.org/officeDocument/2006/relationships/notesMaster" Target="../notesMasters/notesMaster1.xml"/>
</Relationships>
</file>

<file path=ppt/notesSlides/_rels/notesSlide59.xml.rels><?xml version="1.0" encoding="UTF-8"?>
<Relationships xmlns="http://schemas.openxmlformats.org/package/2006/relationships"><Relationship Id="rId1" Type="http://schemas.openxmlformats.org/officeDocument/2006/relationships/slide" Target="../slides/slide59.xml"/><Relationship Id="rId2" Type="http://schemas.openxmlformats.org/officeDocument/2006/relationships/notesMaster" Target="../notesMasters/notesMaster1.xml"/>
</Relationships>
</file>

<file path=ppt/notesSlides/_rels/notesSlide6.xml.rels><?xml version="1.0" encoding="UTF-8"?>
<Relationships xmlns="http://schemas.openxmlformats.org/package/2006/relationships"><Relationship Id="rId1" Type="http://schemas.openxmlformats.org/officeDocument/2006/relationships/slide" Target="../slides/slide6.xml"/><Relationship Id="rId2" Type="http://schemas.openxmlformats.org/officeDocument/2006/relationships/notesMaster" Target="../notesMasters/notesMaster1.xml"/>
</Relationships>
</file>

<file path=ppt/notesSlides/_rels/notesSlide60.xml.rels><?xml version="1.0" encoding="UTF-8"?>
<Relationships xmlns="http://schemas.openxmlformats.org/package/2006/relationships"><Relationship Id="rId1" Type="http://schemas.openxmlformats.org/officeDocument/2006/relationships/slide" Target="../slides/slide60.xml"/><Relationship Id="rId2" Type="http://schemas.openxmlformats.org/officeDocument/2006/relationships/notesMaster" Target="../notesMasters/notesMaster1.xml"/>
</Relationships>
</file>

<file path=ppt/notesSlides/_rels/notesSlide61.xml.rels><?xml version="1.0" encoding="UTF-8"?>
<Relationships xmlns="http://schemas.openxmlformats.org/package/2006/relationships"><Relationship Id="rId1" Type="http://schemas.openxmlformats.org/officeDocument/2006/relationships/slide" Target="../slides/slide61.xml"/><Relationship Id="rId2" Type="http://schemas.openxmlformats.org/officeDocument/2006/relationships/notesMaster" Target="../notesMasters/notesMaster1.xml"/>
</Relationships>
</file>

<file path=ppt/notesSlides/_rels/notesSlide62.xml.rels><?xml version="1.0" encoding="UTF-8"?>
<Relationships xmlns="http://schemas.openxmlformats.org/package/2006/relationships"><Relationship Id="rId1" Type="http://schemas.openxmlformats.org/officeDocument/2006/relationships/slide" Target="../slides/slide62.xml"/><Relationship Id="rId2" Type="http://schemas.openxmlformats.org/officeDocument/2006/relationships/notesMaster" Target="../notesMasters/notesMaster1.xml"/>
</Relationships>
</file>

<file path=ppt/notesSlides/_rels/notesSlide63.xml.rels><?xml version="1.0" encoding="UTF-8"?>
<Relationships xmlns="http://schemas.openxmlformats.org/package/2006/relationships"><Relationship Id="rId1" Type="http://schemas.openxmlformats.org/officeDocument/2006/relationships/slide" Target="../slides/slide63.xml"/><Relationship Id="rId2" Type="http://schemas.openxmlformats.org/officeDocument/2006/relationships/notesMaster" Target="../notesMasters/notesMaster1.xml"/>
</Relationships>
</file>

<file path=ppt/notesSlides/_rels/notesSlide64.xml.rels><?xml version="1.0" encoding="UTF-8"?>
<Relationships xmlns="http://schemas.openxmlformats.org/package/2006/relationships"><Relationship Id="rId1" Type="http://schemas.openxmlformats.org/officeDocument/2006/relationships/slide" Target="../slides/slide64.xml"/><Relationship Id="rId2" Type="http://schemas.openxmlformats.org/officeDocument/2006/relationships/notesMaster" Target="../notesMasters/notesMaster1.xml"/>
</Relationships>
</file>

<file path=ppt/notesSlides/_rels/notesSlide65.xml.rels><?xml version="1.0" encoding="UTF-8"?>
<Relationships xmlns="http://schemas.openxmlformats.org/package/2006/relationships"><Relationship Id="rId1" Type="http://schemas.openxmlformats.org/officeDocument/2006/relationships/slide" Target="../slides/slide65.xml"/><Relationship Id="rId2" Type="http://schemas.openxmlformats.org/officeDocument/2006/relationships/notesMaster" Target="../notesMasters/notesMaster1.xml"/>
</Relationships>
</file>

<file path=ppt/notesSlides/_rels/notesSlide7.xml.rels><?xml version="1.0" encoding="UTF-8"?>
<Relationships xmlns="http://schemas.openxmlformats.org/package/2006/relationships"><Relationship Id="rId1" Type="http://schemas.openxmlformats.org/officeDocument/2006/relationships/slide" Target="../slides/slide7.xml"/><Relationship Id="rId2" Type="http://schemas.openxmlformats.org/officeDocument/2006/relationships/notesMaster" Target="../notesMasters/notesMaster1.xml"/>
</Relationships>
</file>

<file path=ppt/notesSlides/_rels/notesSlide8.xml.rels><?xml version="1.0" encoding="UTF-8"?>
<Relationships xmlns="http://schemas.openxmlformats.org/package/2006/relationships"><Relationship Id="rId1" Type="http://schemas.openxmlformats.org/officeDocument/2006/relationships/slide" Target="../slides/slide8.xml"/><Relationship Id="rId2" Type="http://schemas.openxmlformats.org/officeDocument/2006/relationships/notesMaster" Target="../notesMasters/notesMaster1.xml"/>
</Relationships>
</file>

<file path=ppt/notesSlides/_rels/notesSlide9.xml.rels><?xml version="1.0" encoding="UTF-8"?>
<Relationships xmlns="http://schemas.openxmlformats.org/package/2006/relationships"><Relationship Id="rId1" Type="http://schemas.openxmlformats.org/officeDocument/2006/relationships/slide" Target="../slides/slide9.xml"/><Relationship Id="rId2" Type="http://schemas.openxmlformats.org/officeDocument/2006/relationships/notesMaster" Target="../notesMasters/notesMaster1.xml"/>
</Relationships>
</file>

<file path=ppt/notesSlides/notesSlide1.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537" name="PlaceHolder 1"/>
          <p:cNvSpPr>
            <a:spLocks noGrp="1"/>
          </p:cNvSpPr>
          <p:nvPr>
            <p:ph type="sldImg"/>
          </p:nvPr>
        </p:nvSpPr>
        <p:spPr>
          <a:xfrm>
            <a:off x="-360" y="-360"/>
            <a:ext cx="360" cy="360"/>
          </a:xfrm>
          <a:prstGeom prst="rect">
            <a:avLst/>
          </a:prstGeom>
          <a:ln w="0">
            <a:noFill/>
          </a:ln>
        </p:spPr>
      </p:sp>
      <p:sp>
        <p:nvSpPr>
          <p:cNvPr id="538" name="PlaceHolder 2"/>
          <p:cNvSpPr>
            <a:spLocks noGrp="1"/>
          </p:cNvSpPr>
          <p:nvPr>
            <p:ph type="body"/>
          </p:nvPr>
        </p:nvSpPr>
        <p:spPr>
          <a:xfrm>
            <a:off x="685800" y="4400640"/>
            <a:ext cx="5480640" cy="3594600"/>
          </a:xfrm>
          <a:prstGeom prst="rect">
            <a:avLst/>
          </a:prstGeom>
          <a:noFill/>
          <a:ln w="0">
            <a:noFill/>
          </a:ln>
        </p:spPr>
        <p:txBody>
          <a:bodyPr lIns="0" rIns="0" tIns="0" bIns="0" anchor="ctr">
            <a:noAutofit/>
          </a:bodyPr>
          <a:p>
            <a:endParaRPr b="0" lang="es-AR" sz="2000" spc="-1" strike="noStrike">
              <a:latin typeface="Arial"/>
            </a:endParaRPr>
          </a:p>
        </p:txBody>
      </p:sp>
      <p:sp>
        <p:nvSpPr>
          <p:cNvPr id="539" name="PlaceHolder 3"/>
          <p:cNvSpPr>
            <a:spLocks noGrp="1"/>
          </p:cNvSpPr>
          <p:nvPr>
            <p:ph type="sldNum" idx="11"/>
          </p:nvPr>
        </p:nvSpPr>
        <p:spPr>
          <a:xfrm>
            <a:off x="3884760" y="8685360"/>
            <a:ext cx="2966040" cy="452880"/>
          </a:xfrm>
          <a:prstGeom prst="rect">
            <a:avLst/>
          </a:prstGeom>
          <a:noFill/>
          <a:ln w="0">
            <a:noFill/>
          </a:ln>
        </p:spPr>
        <p:txBody>
          <a:bodyPr lIns="0" rIns="0" tIns="0" bIns="0" anchor="b">
            <a:noAutofit/>
          </a:bodyPr>
          <a:lstStyle>
            <a:lvl1pPr>
              <a:defRPr b="0" lang="es-AR" sz="2400" spc="-1" strike="noStrike">
                <a:latin typeface="Times New Roman"/>
              </a:defRPr>
            </a:lvl1pPr>
          </a:lstStyle>
          <a:p>
            <a:endParaRPr b="0" lang="es-AR" sz="2400" spc="-1" strike="noStrike">
              <a:latin typeface="Times New Roman"/>
            </a:endParaRPr>
          </a:p>
        </p:txBody>
      </p:sp>
    </p:spTree>
  </p:cSld>
</p:notes>
</file>

<file path=ppt/notesSlides/notesSlide10.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564" name="PlaceHolder 1"/>
          <p:cNvSpPr>
            <a:spLocks noGrp="1"/>
          </p:cNvSpPr>
          <p:nvPr>
            <p:ph type="sldImg"/>
          </p:nvPr>
        </p:nvSpPr>
        <p:spPr>
          <a:xfrm>
            <a:off x="-360" y="-360"/>
            <a:ext cx="360" cy="360"/>
          </a:xfrm>
          <a:prstGeom prst="rect">
            <a:avLst/>
          </a:prstGeom>
          <a:ln w="0">
            <a:noFill/>
          </a:ln>
        </p:spPr>
      </p:sp>
      <p:sp>
        <p:nvSpPr>
          <p:cNvPr id="565" name="PlaceHolder 2"/>
          <p:cNvSpPr>
            <a:spLocks noGrp="1"/>
          </p:cNvSpPr>
          <p:nvPr>
            <p:ph type="body"/>
          </p:nvPr>
        </p:nvSpPr>
        <p:spPr>
          <a:xfrm>
            <a:off x="685800" y="4400640"/>
            <a:ext cx="5480640" cy="3594600"/>
          </a:xfrm>
          <a:prstGeom prst="rect">
            <a:avLst/>
          </a:prstGeom>
          <a:noFill/>
          <a:ln w="0">
            <a:noFill/>
          </a:ln>
        </p:spPr>
        <p:txBody>
          <a:bodyPr lIns="0" rIns="0" tIns="0" bIns="0" anchor="ctr">
            <a:noAutofit/>
          </a:bodyPr>
          <a:p>
            <a:endParaRPr b="0" lang="es-AR" sz="2000" spc="-1" strike="noStrike">
              <a:latin typeface="Arial"/>
            </a:endParaRPr>
          </a:p>
        </p:txBody>
      </p:sp>
      <p:sp>
        <p:nvSpPr>
          <p:cNvPr id="566" name="PlaceHolder 3"/>
          <p:cNvSpPr>
            <a:spLocks noGrp="1"/>
          </p:cNvSpPr>
          <p:nvPr>
            <p:ph type="sldNum" idx="20"/>
          </p:nvPr>
        </p:nvSpPr>
        <p:spPr>
          <a:xfrm>
            <a:off x="3884760" y="8685360"/>
            <a:ext cx="2966040" cy="452880"/>
          </a:xfrm>
          <a:prstGeom prst="rect">
            <a:avLst/>
          </a:prstGeom>
          <a:noFill/>
          <a:ln w="0">
            <a:noFill/>
          </a:ln>
        </p:spPr>
        <p:txBody>
          <a:bodyPr lIns="0" rIns="0" tIns="0" bIns="0" anchor="b">
            <a:noAutofit/>
          </a:bodyPr>
          <a:lstStyle>
            <a:lvl1pPr>
              <a:defRPr b="0" lang="es-AR" sz="2400" spc="-1" strike="noStrike">
                <a:latin typeface="Times New Roman"/>
              </a:defRPr>
            </a:lvl1pPr>
          </a:lstStyle>
          <a:p>
            <a:endParaRPr b="0" lang="es-AR" sz="2400" spc="-1" strike="noStrike">
              <a:latin typeface="Times New Roman"/>
            </a:endParaRPr>
          </a:p>
        </p:txBody>
      </p:sp>
    </p:spTree>
  </p:cSld>
</p:notes>
</file>

<file path=ppt/notesSlides/notesSlide11.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567" name="PlaceHolder 1"/>
          <p:cNvSpPr>
            <a:spLocks noGrp="1"/>
          </p:cNvSpPr>
          <p:nvPr>
            <p:ph type="sldImg"/>
          </p:nvPr>
        </p:nvSpPr>
        <p:spPr>
          <a:xfrm>
            <a:off x="-360" y="-360"/>
            <a:ext cx="360" cy="360"/>
          </a:xfrm>
          <a:prstGeom prst="rect">
            <a:avLst/>
          </a:prstGeom>
          <a:ln w="0">
            <a:noFill/>
          </a:ln>
        </p:spPr>
      </p:sp>
      <p:sp>
        <p:nvSpPr>
          <p:cNvPr id="568" name="PlaceHolder 2"/>
          <p:cNvSpPr>
            <a:spLocks noGrp="1"/>
          </p:cNvSpPr>
          <p:nvPr>
            <p:ph type="body"/>
          </p:nvPr>
        </p:nvSpPr>
        <p:spPr>
          <a:xfrm>
            <a:off x="685800" y="4400640"/>
            <a:ext cx="5480640" cy="3594600"/>
          </a:xfrm>
          <a:prstGeom prst="rect">
            <a:avLst/>
          </a:prstGeom>
          <a:noFill/>
          <a:ln w="0">
            <a:noFill/>
          </a:ln>
        </p:spPr>
        <p:txBody>
          <a:bodyPr lIns="0" rIns="0" tIns="0" bIns="0" anchor="ctr">
            <a:noAutofit/>
          </a:bodyPr>
          <a:p>
            <a:endParaRPr b="0" lang="es-AR" sz="2000" spc="-1" strike="noStrike">
              <a:latin typeface="Arial"/>
            </a:endParaRPr>
          </a:p>
        </p:txBody>
      </p:sp>
      <p:sp>
        <p:nvSpPr>
          <p:cNvPr id="569" name="PlaceHolder 3"/>
          <p:cNvSpPr>
            <a:spLocks noGrp="1"/>
          </p:cNvSpPr>
          <p:nvPr>
            <p:ph type="sldNum" idx="21"/>
          </p:nvPr>
        </p:nvSpPr>
        <p:spPr>
          <a:xfrm>
            <a:off x="3884760" y="8685360"/>
            <a:ext cx="2966040" cy="452880"/>
          </a:xfrm>
          <a:prstGeom prst="rect">
            <a:avLst/>
          </a:prstGeom>
          <a:noFill/>
          <a:ln w="0">
            <a:noFill/>
          </a:ln>
        </p:spPr>
        <p:txBody>
          <a:bodyPr lIns="0" rIns="0" tIns="0" bIns="0" anchor="b">
            <a:noAutofit/>
          </a:bodyPr>
          <a:lstStyle>
            <a:lvl1pPr>
              <a:defRPr b="0" lang="es-AR" sz="2400" spc="-1" strike="noStrike">
                <a:latin typeface="Times New Roman"/>
              </a:defRPr>
            </a:lvl1pPr>
          </a:lstStyle>
          <a:p>
            <a:endParaRPr b="0" lang="es-AR" sz="2400" spc="-1" strike="noStrike">
              <a:latin typeface="Times New Roman"/>
            </a:endParaRPr>
          </a:p>
        </p:txBody>
      </p:sp>
    </p:spTree>
  </p:cSld>
</p:notes>
</file>

<file path=ppt/notesSlides/notesSlide12.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570" name="PlaceHolder 1"/>
          <p:cNvSpPr>
            <a:spLocks noGrp="1"/>
          </p:cNvSpPr>
          <p:nvPr>
            <p:ph type="sldImg"/>
          </p:nvPr>
        </p:nvSpPr>
        <p:spPr>
          <a:xfrm>
            <a:off x="-360" y="-360"/>
            <a:ext cx="360" cy="360"/>
          </a:xfrm>
          <a:prstGeom prst="rect">
            <a:avLst/>
          </a:prstGeom>
          <a:ln w="0">
            <a:noFill/>
          </a:ln>
        </p:spPr>
      </p:sp>
      <p:sp>
        <p:nvSpPr>
          <p:cNvPr id="571" name="PlaceHolder 2"/>
          <p:cNvSpPr>
            <a:spLocks noGrp="1"/>
          </p:cNvSpPr>
          <p:nvPr>
            <p:ph type="body"/>
          </p:nvPr>
        </p:nvSpPr>
        <p:spPr>
          <a:xfrm>
            <a:off x="685800" y="4400640"/>
            <a:ext cx="5480640" cy="3594600"/>
          </a:xfrm>
          <a:prstGeom prst="rect">
            <a:avLst/>
          </a:prstGeom>
          <a:noFill/>
          <a:ln w="0">
            <a:noFill/>
          </a:ln>
        </p:spPr>
        <p:txBody>
          <a:bodyPr lIns="0" rIns="0" tIns="0" bIns="0" anchor="ctr">
            <a:noAutofit/>
          </a:bodyPr>
          <a:p>
            <a:endParaRPr b="0" lang="es-AR" sz="2000" spc="-1" strike="noStrike">
              <a:latin typeface="Arial"/>
            </a:endParaRPr>
          </a:p>
        </p:txBody>
      </p:sp>
      <p:sp>
        <p:nvSpPr>
          <p:cNvPr id="572" name="PlaceHolder 3"/>
          <p:cNvSpPr>
            <a:spLocks noGrp="1"/>
          </p:cNvSpPr>
          <p:nvPr>
            <p:ph type="sldNum" idx="22"/>
          </p:nvPr>
        </p:nvSpPr>
        <p:spPr>
          <a:xfrm>
            <a:off x="3884760" y="8685360"/>
            <a:ext cx="2966040" cy="452880"/>
          </a:xfrm>
          <a:prstGeom prst="rect">
            <a:avLst/>
          </a:prstGeom>
          <a:noFill/>
          <a:ln w="0">
            <a:noFill/>
          </a:ln>
        </p:spPr>
        <p:txBody>
          <a:bodyPr lIns="0" rIns="0" tIns="0" bIns="0" anchor="b">
            <a:noAutofit/>
          </a:bodyPr>
          <a:lstStyle>
            <a:lvl1pPr>
              <a:defRPr b="0" lang="es-AR" sz="2400" spc="-1" strike="noStrike">
                <a:latin typeface="Times New Roman"/>
              </a:defRPr>
            </a:lvl1pPr>
          </a:lstStyle>
          <a:p>
            <a:endParaRPr b="0" lang="es-AR" sz="2400" spc="-1" strike="noStrike">
              <a:latin typeface="Times New Roman"/>
            </a:endParaRPr>
          </a:p>
        </p:txBody>
      </p:sp>
    </p:spTree>
  </p:cSld>
</p:notes>
</file>

<file path=ppt/notesSlides/notesSlide13.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573" name="PlaceHolder 1"/>
          <p:cNvSpPr>
            <a:spLocks noGrp="1"/>
          </p:cNvSpPr>
          <p:nvPr>
            <p:ph type="sldImg"/>
          </p:nvPr>
        </p:nvSpPr>
        <p:spPr>
          <a:xfrm>
            <a:off x="-360" y="-360"/>
            <a:ext cx="360" cy="360"/>
          </a:xfrm>
          <a:prstGeom prst="rect">
            <a:avLst/>
          </a:prstGeom>
          <a:ln w="0">
            <a:noFill/>
          </a:ln>
        </p:spPr>
      </p:sp>
      <p:sp>
        <p:nvSpPr>
          <p:cNvPr id="574" name="PlaceHolder 2"/>
          <p:cNvSpPr>
            <a:spLocks noGrp="1"/>
          </p:cNvSpPr>
          <p:nvPr>
            <p:ph type="body"/>
          </p:nvPr>
        </p:nvSpPr>
        <p:spPr>
          <a:xfrm>
            <a:off x="685800" y="4400640"/>
            <a:ext cx="5480640" cy="3594600"/>
          </a:xfrm>
          <a:prstGeom prst="rect">
            <a:avLst/>
          </a:prstGeom>
          <a:noFill/>
          <a:ln w="0">
            <a:noFill/>
          </a:ln>
        </p:spPr>
        <p:txBody>
          <a:bodyPr lIns="0" rIns="0" tIns="0" bIns="0" anchor="ctr">
            <a:noAutofit/>
          </a:bodyPr>
          <a:p>
            <a:endParaRPr b="0" lang="es-AR" sz="2000" spc="-1" strike="noStrike">
              <a:latin typeface="Arial"/>
            </a:endParaRPr>
          </a:p>
        </p:txBody>
      </p:sp>
      <p:sp>
        <p:nvSpPr>
          <p:cNvPr id="575" name="PlaceHolder 3"/>
          <p:cNvSpPr>
            <a:spLocks noGrp="1"/>
          </p:cNvSpPr>
          <p:nvPr>
            <p:ph type="sldNum" idx="23"/>
          </p:nvPr>
        </p:nvSpPr>
        <p:spPr>
          <a:xfrm>
            <a:off x="3884760" y="8685360"/>
            <a:ext cx="2966040" cy="452880"/>
          </a:xfrm>
          <a:prstGeom prst="rect">
            <a:avLst/>
          </a:prstGeom>
          <a:noFill/>
          <a:ln w="0">
            <a:noFill/>
          </a:ln>
        </p:spPr>
        <p:txBody>
          <a:bodyPr lIns="0" rIns="0" tIns="0" bIns="0" anchor="b">
            <a:noAutofit/>
          </a:bodyPr>
          <a:lstStyle>
            <a:lvl1pPr>
              <a:defRPr b="0" lang="es-AR" sz="2400" spc="-1" strike="noStrike">
                <a:latin typeface="Times New Roman"/>
              </a:defRPr>
            </a:lvl1pPr>
          </a:lstStyle>
          <a:p>
            <a:endParaRPr b="0" lang="es-AR" sz="2400" spc="-1" strike="noStrike">
              <a:latin typeface="Times New Roman"/>
            </a:endParaRPr>
          </a:p>
        </p:txBody>
      </p:sp>
    </p:spTree>
  </p:cSld>
</p:notes>
</file>

<file path=ppt/notesSlides/notesSlide14.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576" name="PlaceHolder 1"/>
          <p:cNvSpPr>
            <a:spLocks noGrp="1"/>
          </p:cNvSpPr>
          <p:nvPr>
            <p:ph type="sldImg"/>
          </p:nvPr>
        </p:nvSpPr>
        <p:spPr>
          <a:xfrm>
            <a:off x="-360" y="-360"/>
            <a:ext cx="360" cy="360"/>
          </a:xfrm>
          <a:prstGeom prst="rect">
            <a:avLst/>
          </a:prstGeom>
          <a:ln w="0">
            <a:noFill/>
          </a:ln>
        </p:spPr>
      </p:sp>
      <p:sp>
        <p:nvSpPr>
          <p:cNvPr id="577" name="PlaceHolder 2"/>
          <p:cNvSpPr>
            <a:spLocks noGrp="1"/>
          </p:cNvSpPr>
          <p:nvPr>
            <p:ph type="body"/>
          </p:nvPr>
        </p:nvSpPr>
        <p:spPr>
          <a:xfrm>
            <a:off x="685800" y="4400640"/>
            <a:ext cx="5480640" cy="3594600"/>
          </a:xfrm>
          <a:prstGeom prst="rect">
            <a:avLst/>
          </a:prstGeom>
          <a:noFill/>
          <a:ln w="0">
            <a:noFill/>
          </a:ln>
        </p:spPr>
        <p:txBody>
          <a:bodyPr lIns="0" rIns="0" tIns="0" bIns="0" anchor="ctr">
            <a:noAutofit/>
          </a:bodyPr>
          <a:p>
            <a:endParaRPr b="0" lang="es-AR" sz="2000" spc="-1" strike="noStrike">
              <a:latin typeface="Arial"/>
            </a:endParaRPr>
          </a:p>
        </p:txBody>
      </p:sp>
      <p:sp>
        <p:nvSpPr>
          <p:cNvPr id="578" name="PlaceHolder 3"/>
          <p:cNvSpPr>
            <a:spLocks noGrp="1"/>
          </p:cNvSpPr>
          <p:nvPr>
            <p:ph type="sldNum" idx="24"/>
          </p:nvPr>
        </p:nvSpPr>
        <p:spPr>
          <a:xfrm>
            <a:off x="3884760" y="8685360"/>
            <a:ext cx="2966040" cy="452880"/>
          </a:xfrm>
          <a:prstGeom prst="rect">
            <a:avLst/>
          </a:prstGeom>
          <a:noFill/>
          <a:ln w="0">
            <a:noFill/>
          </a:ln>
        </p:spPr>
        <p:txBody>
          <a:bodyPr lIns="0" rIns="0" tIns="0" bIns="0" anchor="b">
            <a:noAutofit/>
          </a:bodyPr>
          <a:lstStyle>
            <a:lvl1pPr>
              <a:defRPr b="0" lang="es-AR" sz="2400" spc="-1" strike="noStrike">
                <a:latin typeface="Times New Roman"/>
              </a:defRPr>
            </a:lvl1pPr>
          </a:lstStyle>
          <a:p>
            <a:endParaRPr b="0" lang="es-AR" sz="2400" spc="-1" strike="noStrike">
              <a:latin typeface="Times New Roman"/>
            </a:endParaRPr>
          </a:p>
        </p:txBody>
      </p:sp>
    </p:spTree>
  </p:cSld>
</p:notes>
</file>

<file path=ppt/notesSlides/notesSlide15.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579" name="PlaceHolder 1"/>
          <p:cNvSpPr>
            <a:spLocks noGrp="1"/>
          </p:cNvSpPr>
          <p:nvPr>
            <p:ph type="sldImg"/>
          </p:nvPr>
        </p:nvSpPr>
        <p:spPr>
          <a:xfrm>
            <a:off x="-360" y="-360"/>
            <a:ext cx="360" cy="360"/>
          </a:xfrm>
          <a:prstGeom prst="rect">
            <a:avLst/>
          </a:prstGeom>
          <a:ln w="0">
            <a:noFill/>
          </a:ln>
        </p:spPr>
      </p:sp>
      <p:sp>
        <p:nvSpPr>
          <p:cNvPr id="580" name="PlaceHolder 2"/>
          <p:cNvSpPr>
            <a:spLocks noGrp="1"/>
          </p:cNvSpPr>
          <p:nvPr>
            <p:ph type="body"/>
          </p:nvPr>
        </p:nvSpPr>
        <p:spPr>
          <a:xfrm>
            <a:off x="685800" y="4400640"/>
            <a:ext cx="5480640" cy="3594600"/>
          </a:xfrm>
          <a:prstGeom prst="rect">
            <a:avLst/>
          </a:prstGeom>
          <a:noFill/>
          <a:ln w="0">
            <a:noFill/>
          </a:ln>
        </p:spPr>
        <p:txBody>
          <a:bodyPr lIns="0" rIns="0" tIns="0" bIns="0" anchor="ctr">
            <a:noAutofit/>
          </a:bodyPr>
          <a:p>
            <a:endParaRPr b="0" lang="es-AR" sz="2000" spc="-1" strike="noStrike">
              <a:latin typeface="Arial"/>
            </a:endParaRPr>
          </a:p>
        </p:txBody>
      </p:sp>
      <p:sp>
        <p:nvSpPr>
          <p:cNvPr id="581" name="PlaceHolder 3"/>
          <p:cNvSpPr>
            <a:spLocks noGrp="1"/>
          </p:cNvSpPr>
          <p:nvPr>
            <p:ph type="sldNum" idx="25"/>
          </p:nvPr>
        </p:nvSpPr>
        <p:spPr>
          <a:xfrm>
            <a:off x="3884760" y="8685360"/>
            <a:ext cx="2966040" cy="452880"/>
          </a:xfrm>
          <a:prstGeom prst="rect">
            <a:avLst/>
          </a:prstGeom>
          <a:noFill/>
          <a:ln w="0">
            <a:noFill/>
          </a:ln>
        </p:spPr>
        <p:txBody>
          <a:bodyPr lIns="0" rIns="0" tIns="0" bIns="0" anchor="b">
            <a:noAutofit/>
          </a:bodyPr>
          <a:lstStyle>
            <a:lvl1pPr>
              <a:defRPr b="0" lang="es-AR" sz="2400" spc="-1" strike="noStrike">
                <a:latin typeface="Times New Roman"/>
              </a:defRPr>
            </a:lvl1pPr>
          </a:lstStyle>
          <a:p>
            <a:endParaRPr b="0" lang="es-AR" sz="2400" spc="-1" strike="noStrike">
              <a:latin typeface="Times New Roman"/>
            </a:endParaRPr>
          </a:p>
        </p:txBody>
      </p:sp>
    </p:spTree>
  </p:cSld>
</p:notes>
</file>

<file path=ppt/notesSlides/notesSlide16.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582" name="PlaceHolder 1"/>
          <p:cNvSpPr>
            <a:spLocks noGrp="1"/>
          </p:cNvSpPr>
          <p:nvPr>
            <p:ph type="sldImg"/>
          </p:nvPr>
        </p:nvSpPr>
        <p:spPr>
          <a:xfrm>
            <a:off x="-360" y="-360"/>
            <a:ext cx="360" cy="360"/>
          </a:xfrm>
          <a:prstGeom prst="rect">
            <a:avLst/>
          </a:prstGeom>
          <a:ln w="0">
            <a:noFill/>
          </a:ln>
        </p:spPr>
      </p:sp>
      <p:sp>
        <p:nvSpPr>
          <p:cNvPr id="583" name="PlaceHolder 2"/>
          <p:cNvSpPr>
            <a:spLocks noGrp="1"/>
          </p:cNvSpPr>
          <p:nvPr>
            <p:ph type="body"/>
          </p:nvPr>
        </p:nvSpPr>
        <p:spPr>
          <a:xfrm>
            <a:off x="685800" y="4400640"/>
            <a:ext cx="5480640" cy="3594600"/>
          </a:xfrm>
          <a:prstGeom prst="rect">
            <a:avLst/>
          </a:prstGeom>
          <a:noFill/>
          <a:ln w="0">
            <a:noFill/>
          </a:ln>
        </p:spPr>
        <p:txBody>
          <a:bodyPr lIns="0" rIns="0" tIns="0" bIns="0" anchor="ctr">
            <a:noAutofit/>
          </a:bodyPr>
          <a:p>
            <a:endParaRPr b="0" lang="es-AR" sz="2000" spc="-1" strike="noStrike">
              <a:latin typeface="Arial"/>
            </a:endParaRPr>
          </a:p>
        </p:txBody>
      </p:sp>
      <p:sp>
        <p:nvSpPr>
          <p:cNvPr id="584" name="PlaceHolder 3"/>
          <p:cNvSpPr>
            <a:spLocks noGrp="1"/>
          </p:cNvSpPr>
          <p:nvPr>
            <p:ph type="sldNum" idx="26"/>
          </p:nvPr>
        </p:nvSpPr>
        <p:spPr>
          <a:xfrm>
            <a:off x="3884760" y="8685360"/>
            <a:ext cx="2966040" cy="452880"/>
          </a:xfrm>
          <a:prstGeom prst="rect">
            <a:avLst/>
          </a:prstGeom>
          <a:noFill/>
          <a:ln w="0">
            <a:noFill/>
          </a:ln>
        </p:spPr>
        <p:txBody>
          <a:bodyPr lIns="0" rIns="0" tIns="0" bIns="0" anchor="b">
            <a:noAutofit/>
          </a:bodyPr>
          <a:lstStyle>
            <a:lvl1pPr>
              <a:defRPr b="0" lang="es-AR" sz="2400" spc="-1" strike="noStrike">
                <a:latin typeface="Times New Roman"/>
              </a:defRPr>
            </a:lvl1pPr>
          </a:lstStyle>
          <a:p>
            <a:endParaRPr b="0" lang="es-AR" sz="2400" spc="-1" strike="noStrike">
              <a:latin typeface="Times New Roman"/>
            </a:endParaRPr>
          </a:p>
        </p:txBody>
      </p:sp>
    </p:spTree>
  </p:cSld>
</p:notes>
</file>

<file path=ppt/notesSlides/notesSlide17.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585" name="PlaceHolder 1"/>
          <p:cNvSpPr>
            <a:spLocks noGrp="1"/>
          </p:cNvSpPr>
          <p:nvPr>
            <p:ph type="sldImg"/>
          </p:nvPr>
        </p:nvSpPr>
        <p:spPr>
          <a:xfrm>
            <a:off x="-360" y="-360"/>
            <a:ext cx="360" cy="360"/>
          </a:xfrm>
          <a:prstGeom prst="rect">
            <a:avLst/>
          </a:prstGeom>
          <a:ln w="0">
            <a:noFill/>
          </a:ln>
        </p:spPr>
      </p:sp>
      <p:sp>
        <p:nvSpPr>
          <p:cNvPr id="586" name="PlaceHolder 2"/>
          <p:cNvSpPr>
            <a:spLocks noGrp="1"/>
          </p:cNvSpPr>
          <p:nvPr>
            <p:ph type="body"/>
          </p:nvPr>
        </p:nvSpPr>
        <p:spPr>
          <a:xfrm>
            <a:off x="685800" y="4400640"/>
            <a:ext cx="5480640" cy="3594600"/>
          </a:xfrm>
          <a:prstGeom prst="rect">
            <a:avLst/>
          </a:prstGeom>
          <a:noFill/>
          <a:ln w="0">
            <a:noFill/>
          </a:ln>
        </p:spPr>
        <p:txBody>
          <a:bodyPr lIns="0" rIns="0" tIns="0" bIns="0" anchor="ctr">
            <a:noAutofit/>
          </a:bodyPr>
          <a:p>
            <a:endParaRPr b="0" lang="es-AR" sz="2000" spc="-1" strike="noStrike">
              <a:latin typeface="Arial"/>
            </a:endParaRPr>
          </a:p>
        </p:txBody>
      </p:sp>
      <p:sp>
        <p:nvSpPr>
          <p:cNvPr id="587" name="PlaceHolder 3"/>
          <p:cNvSpPr>
            <a:spLocks noGrp="1"/>
          </p:cNvSpPr>
          <p:nvPr>
            <p:ph type="sldNum" idx="27"/>
          </p:nvPr>
        </p:nvSpPr>
        <p:spPr>
          <a:xfrm>
            <a:off x="3884760" y="8685360"/>
            <a:ext cx="2966040" cy="452880"/>
          </a:xfrm>
          <a:prstGeom prst="rect">
            <a:avLst/>
          </a:prstGeom>
          <a:noFill/>
          <a:ln w="0">
            <a:noFill/>
          </a:ln>
        </p:spPr>
        <p:txBody>
          <a:bodyPr lIns="0" rIns="0" tIns="0" bIns="0" anchor="b">
            <a:noAutofit/>
          </a:bodyPr>
          <a:lstStyle>
            <a:lvl1pPr>
              <a:defRPr b="0" lang="es-AR" sz="2400" spc="-1" strike="noStrike">
                <a:latin typeface="Times New Roman"/>
              </a:defRPr>
            </a:lvl1pPr>
          </a:lstStyle>
          <a:p>
            <a:endParaRPr b="0" lang="es-AR" sz="2400" spc="-1" strike="noStrike">
              <a:latin typeface="Times New Roman"/>
            </a:endParaRPr>
          </a:p>
        </p:txBody>
      </p:sp>
    </p:spTree>
  </p:cSld>
</p:notes>
</file>

<file path=ppt/notesSlides/notesSlide18.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588" name="PlaceHolder 1"/>
          <p:cNvSpPr>
            <a:spLocks noGrp="1"/>
          </p:cNvSpPr>
          <p:nvPr>
            <p:ph type="sldImg"/>
          </p:nvPr>
        </p:nvSpPr>
        <p:spPr>
          <a:xfrm>
            <a:off x="-360" y="-360"/>
            <a:ext cx="360" cy="360"/>
          </a:xfrm>
          <a:prstGeom prst="rect">
            <a:avLst/>
          </a:prstGeom>
          <a:ln w="0">
            <a:noFill/>
          </a:ln>
        </p:spPr>
      </p:sp>
      <p:sp>
        <p:nvSpPr>
          <p:cNvPr id="589" name="PlaceHolder 2"/>
          <p:cNvSpPr>
            <a:spLocks noGrp="1"/>
          </p:cNvSpPr>
          <p:nvPr>
            <p:ph type="body"/>
          </p:nvPr>
        </p:nvSpPr>
        <p:spPr>
          <a:xfrm>
            <a:off x="685800" y="4400640"/>
            <a:ext cx="5480640" cy="3594600"/>
          </a:xfrm>
          <a:prstGeom prst="rect">
            <a:avLst/>
          </a:prstGeom>
          <a:noFill/>
          <a:ln w="0">
            <a:noFill/>
          </a:ln>
        </p:spPr>
        <p:txBody>
          <a:bodyPr lIns="0" rIns="0" tIns="0" bIns="0" anchor="ctr">
            <a:noAutofit/>
          </a:bodyPr>
          <a:p>
            <a:endParaRPr b="0" lang="es-AR" sz="2000" spc="-1" strike="noStrike">
              <a:latin typeface="Arial"/>
            </a:endParaRPr>
          </a:p>
        </p:txBody>
      </p:sp>
      <p:sp>
        <p:nvSpPr>
          <p:cNvPr id="590" name="PlaceHolder 3"/>
          <p:cNvSpPr>
            <a:spLocks noGrp="1"/>
          </p:cNvSpPr>
          <p:nvPr>
            <p:ph type="sldNum" idx="28"/>
          </p:nvPr>
        </p:nvSpPr>
        <p:spPr>
          <a:xfrm>
            <a:off x="3884760" y="8685360"/>
            <a:ext cx="2966040" cy="452880"/>
          </a:xfrm>
          <a:prstGeom prst="rect">
            <a:avLst/>
          </a:prstGeom>
          <a:noFill/>
          <a:ln w="0">
            <a:noFill/>
          </a:ln>
        </p:spPr>
        <p:txBody>
          <a:bodyPr lIns="0" rIns="0" tIns="0" bIns="0" anchor="b">
            <a:noAutofit/>
          </a:bodyPr>
          <a:lstStyle>
            <a:lvl1pPr>
              <a:defRPr b="0" lang="es-AR" sz="2400" spc="-1" strike="noStrike">
                <a:latin typeface="Times New Roman"/>
              </a:defRPr>
            </a:lvl1pPr>
          </a:lstStyle>
          <a:p>
            <a:endParaRPr b="0" lang="es-AR" sz="2400" spc="-1" strike="noStrike">
              <a:latin typeface="Times New Roman"/>
            </a:endParaRPr>
          </a:p>
        </p:txBody>
      </p:sp>
    </p:spTree>
  </p:cSld>
</p:notes>
</file>

<file path=ppt/notesSlides/notesSlide19.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591" name="PlaceHolder 1"/>
          <p:cNvSpPr>
            <a:spLocks noGrp="1"/>
          </p:cNvSpPr>
          <p:nvPr>
            <p:ph type="sldImg"/>
          </p:nvPr>
        </p:nvSpPr>
        <p:spPr>
          <a:xfrm>
            <a:off x="-360" y="-360"/>
            <a:ext cx="360" cy="360"/>
          </a:xfrm>
          <a:prstGeom prst="rect">
            <a:avLst/>
          </a:prstGeom>
          <a:ln w="0">
            <a:noFill/>
          </a:ln>
        </p:spPr>
      </p:sp>
      <p:sp>
        <p:nvSpPr>
          <p:cNvPr id="592" name="PlaceHolder 2"/>
          <p:cNvSpPr>
            <a:spLocks noGrp="1"/>
          </p:cNvSpPr>
          <p:nvPr>
            <p:ph type="body"/>
          </p:nvPr>
        </p:nvSpPr>
        <p:spPr>
          <a:xfrm>
            <a:off x="685800" y="4400640"/>
            <a:ext cx="5480640" cy="3594600"/>
          </a:xfrm>
          <a:prstGeom prst="rect">
            <a:avLst/>
          </a:prstGeom>
          <a:noFill/>
          <a:ln w="0">
            <a:noFill/>
          </a:ln>
        </p:spPr>
        <p:txBody>
          <a:bodyPr lIns="0" rIns="0" tIns="0" bIns="0" anchor="ctr">
            <a:noAutofit/>
          </a:bodyPr>
          <a:p>
            <a:endParaRPr b="0" lang="es-AR" sz="2000" spc="-1" strike="noStrike">
              <a:latin typeface="Arial"/>
            </a:endParaRPr>
          </a:p>
        </p:txBody>
      </p:sp>
      <p:sp>
        <p:nvSpPr>
          <p:cNvPr id="593" name="PlaceHolder 3"/>
          <p:cNvSpPr>
            <a:spLocks noGrp="1"/>
          </p:cNvSpPr>
          <p:nvPr>
            <p:ph type="sldNum" idx="29"/>
          </p:nvPr>
        </p:nvSpPr>
        <p:spPr>
          <a:xfrm>
            <a:off x="3884760" y="8685360"/>
            <a:ext cx="2966040" cy="452880"/>
          </a:xfrm>
          <a:prstGeom prst="rect">
            <a:avLst/>
          </a:prstGeom>
          <a:noFill/>
          <a:ln w="0">
            <a:noFill/>
          </a:ln>
        </p:spPr>
        <p:txBody>
          <a:bodyPr lIns="0" rIns="0" tIns="0" bIns="0" anchor="b">
            <a:noAutofit/>
          </a:bodyPr>
          <a:lstStyle>
            <a:lvl1pPr>
              <a:defRPr b="0" lang="es-AR" sz="2400" spc="-1" strike="noStrike">
                <a:latin typeface="Times New Roman"/>
              </a:defRPr>
            </a:lvl1pPr>
          </a:lstStyle>
          <a:p>
            <a:endParaRPr b="0" lang="es-AR" sz="2400" spc="-1" strike="noStrike">
              <a:latin typeface="Times New Roman"/>
            </a:endParaRPr>
          </a:p>
        </p:txBody>
      </p:sp>
    </p:spTree>
  </p:cSld>
</p:notes>
</file>

<file path=ppt/notesSlides/notesSlide2.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540" name="PlaceHolder 1"/>
          <p:cNvSpPr>
            <a:spLocks noGrp="1"/>
          </p:cNvSpPr>
          <p:nvPr>
            <p:ph type="sldImg"/>
          </p:nvPr>
        </p:nvSpPr>
        <p:spPr>
          <a:xfrm>
            <a:off x="-360" y="-360"/>
            <a:ext cx="360" cy="360"/>
          </a:xfrm>
          <a:prstGeom prst="rect">
            <a:avLst/>
          </a:prstGeom>
          <a:ln w="0">
            <a:noFill/>
          </a:ln>
        </p:spPr>
      </p:sp>
      <p:sp>
        <p:nvSpPr>
          <p:cNvPr id="541" name="PlaceHolder 2"/>
          <p:cNvSpPr>
            <a:spLocks noGrp="1"/>
          </p:cNvSpPr>
          <p:nvPr>
            <p:ph type="body"/>
          </p:nvPr>
        </p:nvSpPr>
        <p:spPr>
          <a:xfrm>
            <a:off x="685800" y="4400640"/>
            <a:ext cx="5480640" cy="3594600"/>
          </a:xfrm>
          <a:prstGeom prst="rect">
            <a:avLst/>
          </a:prstGeom>
          <a:noFill/>
          <a:ln w="0">
            <a:noFill/>
          </a:ln>
        </p:spPr>
        <p:txBody>
          <a:bodyPr lIns="0" rIns="0" tIns="0" bIns="0" anchor="ctr">
            <a:noAutofit/>
          </a:bodyPr>
          <a:p>
            <a:endParaRPr b="0" lang="es-AR" sz="2000" spc="-1" strike="noStrike">
              <a:latin typeface="Arial"/>
            </a:endParaRPr>
          </a:p>
        </p:txBody>
      </p:sp>
      <p:sp>
        <p:nvSpPr>
          <p:cNvPr id="542" name="PlaceHolder 3"/>
          <p:cNvSpPr>
            <a:spLocks noGrp="1"/>
          </p:cNvSpPr>
          <p:nvPr>
            <p:ph type="sldNum" idx="12"/>
          </p:nvPr>
        </p:nvSpPr>
        <p:spPr>
          <a:xfrm>
            <a:off x="3884760" y="8685360"/>
            <a:ext cx="2966040" cy="452880"/>
          </a:xfrm>
          <a:prstGeom prst="rect">
            <a:avLst/>
          </a:prstGeom>
          <a:noFill/>
          <a:ln w="0">
            <a:noFill/>
          </a:ln>
        </p:spPr>
        <p:txBody>
          <a:bodyPr lIns="0" rIns="0" tIns="0" bIns="0" anchor="b">
            <a:noAutofit/>
          </a:bodyPr>
          <a:lstStyle>
            <a:lvl1pPr>
              <a:defRPr b="0" lang="es-AR" sz="2400" spc="-1" strike="noStrike">
                <a:latin typeface="Times New Roman"/>
              </a:defRPr>
            </a:lvl1pPr>
          </a:lstStyle>
          <a:p>
            <a:endParaRPr b="0" lang="es-AR" sz="2400" spc="-1" strike="noStrike">
              <a:latin typeface="Times New Roman"/>
            </a:endParaRPr>
          </a:p>
        </p:txBody>
      </p:sp>
    </p:spTree>
  </p:cSld>
</p:notes>
</file>

<file path=ppt/notesSlides/notesSlide20.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594" name="PlaceHolder 1"/>
          <p:cNvSpPr>
            <a:spLocks noGrp="1"/>
          </p:cNvSpPr>
          <p:nvPr>
            <p:ph type="sldImg"/>
          </p:nvPr>
        </p:nvSpPr>
        <p:spPr>
          <a:xfrm>
            <a:off x="-360" y="-360"/>
            <a:ext cx="360" cy="360"/>
          </a:xfrm>
          <a:prstGeom prst="rect">
            <a:avLst/>
          </a:prstGeom>
          <a:ln w="0">
            <a:noFill/>
          </a:ln>
        </p:spPr>
      </p:sp>
      <p:sp>
        <p:nvSpPr>
          <p:cNvPr id="595" name="PlaceHolder 2"/>
          <p:cNvSpPr>
            <a:spLocks noGrp="1"/>
          </p:cNvSpPr>
          <p:nvPr>
            <p:ph type="body"/>
          </p:nvPr>
        </p:nvSpPr>
        <p:spPr>
          <a:xfrm>
            <a:off x="685800" y="4400640"/>
            <a:ext cx="5480640" cy="3594600"/>
          </a:xfrm>
          <a:prstGeom prst="rect">
            <a:avLst/>
          </a:prstGeom>
          <a:noFill/>
          <a:ln w="0">
            <a:noFill/>
          </a:ln>
        </p:spPr>
        <p:txBody>
          <a:bodyPr lIns="0" rIns="0" tIns="0" bIns="0" anchor="ctr">
            <a:noAutofit/>
          </a:bodyPr>
          <a:p>
            <a:endParaRPr b="0" lang="es-AR" sz="2000" spc="-1" strike="noStrike">
              <a:latin typeface="Arial"/>
            </a:endParaRPr>
          </a:p>
        </p:txBody>
      </p:sp>
      <p:sp>
        <p:nvSpPr>
          <p:cNvPr id="596" name="PlaceHolder 3"/>
          <p:cNvSpPr>
            <a:spLocks noGrp="1"/>
          </p:cNvSpPr>
          <p:nvPr>
            <p:ph type="sldNum" idx="30"/>
          </p:nvPr>
        </p:nvSpPr>
        <p:spPr>
          <a:xfrm>
            <a:off x="3884760" y="8685360"/>
            <a:ext cx="2966040" cy="452880"/>
          </a:xfrm>
          <a:prstGeom prst="rect">
            <a:avLst/>
          </a:prstGeom>
          <a:noFill/>
          <a:ln w="0">
            <a:noFill/>
          </a:ln>
        </p:spPr>
        <p:txBody>
          <a:bodyPr lIns="0" rIns="0" tIns="0" bIns="0" anchor="b">
            <a:noAutofit/>
          </a:bodyPr>
          <a:lstStyle>
            <a:lvl1pPr>
              <a:defRPr b="0" lang="es-AR" sz="2400" spc="-1" strike="noStrike">
                <a:latin typeface="Times New Roman"/>
              </a:defRPr>
            </a:lvl1pPr>
          </a:lstStyle>
          <a:p>
            <a:endParaRPr b="0" lang="es-AR" sz="2400" spc="-1" strike="noStrike">
              <a:latin typeface="Times New Roman"/>
            </a:endParaRPr>
          </a:p>
        </p:txBody>
      </p:sp>
    </p:spTree>
  </p:cSld>
</p:notes>
</file>

<file path=ppt/notesSlides/notesSlide21.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597" name="PlaceHolder 1"/>
          <p:cNvSpPr>
            <a:spLocks noGrp="1"/>
          </p:cNvSpPr>
          <p:nvPr>
            <p:ph type="sldImg"/>
          </p:nvPr>
        </p:nvSpPr>
        <p:spPr>
          <a:xfrm>
            <a:off x="-360" y="-360"/>
            <a:ext cx="360" cy="360"/>
          </a:xfrm>
          <a:prstGeom prst="rect">
            <a:avLst/>
          </a:prstGeom>
          <a:ln w="0">
            <a:noFill/>
          </a:ln>
        </p:spPr>
      </p:sp>
      <p:sp>
        <p:nvSpPr>
          <p:cNvPr id="598" name="PlaceHolder 2"/>
          <p:cNvSpPr>
            <a:spLocks noGrp="1"/>
          </p:cNvSpPr>
          <p:nvPr>
            <p:ph type="body"/>
          </p:nvPr>
        </p:nvSpPr>
        <p:spPr>
          <a:xfrm>
            <a:off x="685800" y="4400640"/>
            <a:ext cx="5480640" cy="3594600"/>
          </a:xfrm>
          <a:prstGeom prst="rect">
            <a:avLst/>
          </a:prstGeom>
          <a:noFill/>
          <a:ln w="0">
            <a:noFill/>
          </a:ln>
        </p:spPr>
        <p:txBody>
          <a:bodyPr lIns="0" rIns="0" tIns="0" bIns="0" anchor="ctr">
            <a:noAutofit/>
          </a:bodyPr>
          <a:p>
            <a:endParaRPr b="0" lang="es-AR" sz="2000" spc="-1" strike="noStrike">
              <a:latin typeface="Arial"/>
            </a:endParaRPr>
          </a:p>
        </p:txBody>
      </p:sp>
      <p:sp>
        <p:nvSpPr>
          <p:cNvPr id="599" name="PlaceHolder 3"/>
          <p:cNvSpPr>
            <a:spLocks noGrp="1"/>
          </p:cNvSpPr>
          <p:nvPr>
            <p:ph type="sldNum" idx="31"/>
          </p:nvPr>
        </p:nvSpPr>
        <p:spPr>
          <a:xfrm>
            <a:off x="3884760" y="8685360"/>
            <a:ext cx="2966040" cy="452880"/>
          </a:xfrm>
          <a:prstGeom prst="rect">
            <a:avLst/>
          </a:prstGeom>
          <a:noFill/>
          <a:ln w="0">
            <a:noFill/>
          </a:ln>
        </p:spPr>
        <p:txBody>
          <a:bodyPr lIns="0" rIns="0" tIns="0" bIns="0" anchor="b">
            <a:noAutofit/>
          </a:bodyPr>
          <a:lstStyle>
            <a:lvl1pPr>
              <a:defRPr b="0" lang="es-AR" sz="2400" spc="-1" strike="noStrike">
                <a:latin typeface="Times New Roman"/>
              </a:defRPr>
            </a:lvl1pPr>
          </a:lstStyle>
          <a:p>
            <a:endParaRPr b="0" lang="es-AR" sz="2400" spc="-1" strike="noStrike">
              <a:latin typeface="Times New Roman"/>
            </a:endParaRPr>
          </a:p>
        </p:txBody>
      </p:sp>
    </p:spTree>
  </p:cSld>
</p:notes>
</file>

<file path=ppt/notesSlides/notesSlide22.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600" name="PlaceHolder 1"/>
          <p:cNvSpPr>
            <a:spLocks noGrp="1"/>
          </p:cNvSpPr>
          <p:nvPr>
            <p:ph type="sldImg"/>
          </p:nvPr>
        </p:nvSpPr>
        <p:spPr>
          <a:xfrm>
            <a:off x="-360" y="-360"/>
            <a:ext cx="360" cy="360"/>
          </a:xfrm>
          <a:prstGeom prst="rect">
            <a:avLst/>
          </a:prstGeom>
          <a:ln w="0">
            <a:noFill/>
          </a:ln>
        </p:spPr>
      </p:sp>
      <p:sp>
        <p:nvSpPr>
          <p:cNvPr id="601" name="PlaceHolder 2"/>
          <p:cNvSpPr>
            <a:spLocks noGrp="1"/>
          </p:cNvSpPr>
          <p:nvPr>
            <p:ph type="body"/>
          </p:nvPr>
        </p:nvSpPr>
        <p:spPr>
          <a:xfrm>
            <a:off x="685800" y="4400640"/>
            <a:ext cx="5480640" cy="3594600"/>
          </a:xfrm>
          <a:prstGeom prst="rect">
            <a:avLst/>
          </a:prstGeom>
          <a:noFill/>
          <a:ln w="0">
            <a:noFill/>
          </a:ln>
        </p:spPr>
        <p:txBody>
          <a:bodyPr lIns="0" rIns="0" tIns="0" bIns="0" anchor="ctr">
            <a:noAutofit/>
          </a:bodyPr>
          <a:p>
            <a:endParaRPr b="0" lang="es-AR" sz="2000" spc="-1" strike="noStrike">
              <a:latin typeface="Arial"/>
            </a:endParaRPr>
          </a:p>
        </p:txBody>
      </p:sp>
      <p:sp>
        <p:nvSpPr>
          <p:cNvPr id="602" name="PlaceHolder 3"/>
          <p:cNvSpPr>
            <a:spLocks noGrp="1"/>
          </p:cNvSpPr>
          <p:nvPr>
            <p:ph type="sldNum" idx="32"/>
          </p:nvPr>
        </p:nvSpPr>
        <p:spPr>
          <a:xfrm>
            <a:off x="3884760" y="8685360"/>
            <a:ext cx="2966040" cy="452880"/>
          </a:xfrm>
          <a:prstGeom prst="rect">
            <a:avLst/>
          </a:prstGeom>
          <a:noFill/>
          <a:ln w="0">
            <a:noFill/>
          </a:ln>
        </p:spPr>
        <p:txBody>
          <a:bodyPr lIns="0" rIns="0" tIns="0" bIns="0" anchor="b">
            <a:noAutofit/>
          </a:bodyPr>
          <a:lstStyle>
            <a:lvl1pPr>
              <a:defRPr b="0" lang="es-AR" sz="2400" spc="-1" strike="noStrike">
                <a:latin typeface="Times New Roman"/>
              </a:defRPr>
            </a:lvl1pPr>
          </a:lstStyle>
          <a:p>
            <a:endParaRPr b="0" lang="es-AR" sz="2400" spc="-1" strike="noStrike">
              <a:latin typeface="Times New Roman"/>
            </a:endParaRPr>
          </a:p>
        </p:txBody>
      </p:sp>
    </p:spTree>
  </p:cSld>
</p:notes>
</file>

<file path=ppt/notesSlides/notesSlide23.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603" name="PlaceHolder 1"/>
          <p:cNvSpPr>
            <a:spLocks noGrp="1"/>
          </p:cNvSpPr>
          <p:nvPr>
            <p:ph type="sldImg"/>
          </p:nvPr>
        </p:nvSpPr>
        <p:spPr>
          <a:xfrm>
            <a:off x="-360" y="-360"/>
            <a:ext cx="360" cy="360"/>
          </a:xfrm>
          <a:prstGeom prst="rect">
            <a:avLst/>
          </a:prstGeom>
          <a:ln w="0">
            <a:noFill/>
          </a:ln>
        </p:spPr>
      </p:sp>
      <p:sp>
        <p:nvSpPr>
          <p:cNvPr id="604" name="PlaceHolder 2"/>
          <p:cNvSpPr>
            <a:spLocks noGrp="1"/>
          </p:cNvSpPr>
          <p:nvPr>
            <p:ph type="body"/>
          </p:nvPr>
        </p:nvSpPr>
        <p:spPr>
          <a:xfrm>
            <a:off x="685800" y="4400640"/>
            <a:ext cx="5480640" cy="3594600"/>
          </a:xfrm>
          <a:prstGeom prst="rect">
            <a:avLst/>
          </a:prstGeom>
          <a:noFill/>
          <a:ln w="0">
            <a:noFill/>
          </a:ln>
        </p:spPr>
        <p:txBody>
          <a:bodyPr lIns="0" rIns="0" tIns="0" bIns="0" anchor="ctr">
            <a:noAutofit/>
          </a:bodyPr>
          <a:p>
            <a:endParaRPr b="0" lang="es-AR" sz="2000" spc="-1" strike="noStrike">
              <a:latin typeface="Arial"/>
            </a:endParaRPr>
          </a:p>
        </p:txBody>
      </p:sp>
      <p:sp>
        <p:nvSpPr>
          <p:cNvPr id="605" name="PlaceHolder 3"/>
          <p:cNvSpPr>
            <a:spLocks noGrp="1"/>
          </p:cNvSpPr>
          <p:nvPr>
            <p:ph type="sldNum" idx="33"/>
          </p:nvPr>
        </p:nvSpPr>
        <p:spPr>
          <a:xfrm>
            <a:off x="3884760" y="8685360"/>
            <a:ext cx="2966040" cy="452880"/>
          </a:xfrm>
          <a:prstGeom prst="rect">
            <a:avLst/>
          </a:prstGeom>
          <a:noFill/>
          <a:ln w="0">
            <a:noFill/>
          </a:ln>
        </p:spPr>
        <p:txBody>
          <a:bodyPr lIns="0" rIns="0" tIns="0" bIns="0" anchor="b">
            <a:noAutofit/>
          </a:bodyPr>
          <a:lstStyle>
            <a:lvl1pPr>
              <a:defRPr b="0" lang="es-AR" sz="2400" spc="-1" strike="noStrike">
                <a:latin typeface="Times New Roman"/>
              </a:defRPr>
            </a:lvl1pPr>
          </a:lstStyle>
          <a:p>
            <a:endParaRPr b="0" lang="es-AR" sz="2400" spc="-1" strike="noStrike">
              <a:latin typeface="Times New Roman"/>
            </a:endParaRPr>
          </a:p>
        </p:txBody>
      </p:sp>
    </p:spTree>
  </p:cSld>
</p:notes>
</file>

<file path=ppt/notesSlides/notesSlide24.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606" name="PlaceHolder 1"/>
          <p:cNvSpPr>
            <a:spLocks noGrp="1"/>
          </p:cNvSpPr>
          <p:nvPr>
            <p:ph type="sldImg"/>
          </p:nvPr>
        </p:nvSpPr>
        <p:spPr>
          <a:xfrm>
            <a:off x="-360" y="-360"/>
            <a:ext cx="360" cy="360"/>
          </a:xfrm>
          <a:prstGeom prst="rect">
            <a:avLst/>
          </a:prstGeom>
          <a:ln w="0">
            <a:noFill/>
          </a:ln>
        </p:spPr>
      </p:sp>
      <p:sp>
        <p:nvSpPr>
          <p:cNvPr id="607" name="PlaceHolder 2"/>
          <p:cNvSpPr>
            <a:spLocks noGrp="1"/>
          </p:cNvSpPr>
          <p:nvPr>
            <p:ph type="body"/>
          </p:nvPr>
        </p:nvSpPr>
        <p:spPr>
          <a:xfrm>
            <a:off x="685800" y="4400640"/>
            <a:ext cx="5480640" cy="3594600"/>
          </a:xfrm>
          <a:prstGeom prst="rect">
            <a:avLst/>
          </a:prstGeom>
          <a:noFill/>
          <a:ln w="0">
            <a:noFill/>
          </a:ln>
        </p:spPr>
        <p:txBody>
          <a:bodyPr lIns="0" rIns="0" tIns="0" bIns="0" anchor="ctr">
            <a:noAutofit/>
          </a:bodyPr>
          <a:p>
            <a:endParaRPr b="0" lang="es-AR" sz="2000" spc="-1" strike="noStrike">
              <a:latin typeface="Arial"/>
            </a:endParaRPr>
          </a:p>
        </p:txBody>
      </p:sp>
      <p:sp>
        <p:nvSpPr>
          <p:cNvPr id="608" name="PlaceHolder 3"/>
          <p:cNvSpPr>
            <a:spLocks noGrp="1"/>
          </p:cNvSpPr>
          <p:nvPr>
            <p:ph type="sldNum" idx="34"/>
          </p:nvPr>
        </p:nvSpPr>
        <p:spPr>
          <a:xfrm>
            <a:off x="3884760" y="8685360"/>
            <a:ext cx="2966040" cy="452880"/>
          </a:xfrm>
          <a:prstGeom prst="rect">
            <a:avLst/>
          </a:prstGeom>
          <a:noFill/>
          <a:ln w="0">
            <a:noFill/>
          </a:ln>
        </p:spPr>
        <p:txBody>
          <a:bodyPr lIns="0" rIns="0" tIns="0" bIns="0" anchor="b">
            <a:noAutofit/>
          </a:bodyPr>
          <a:lstStyle>
            <a:lvl1pPr>
              <a:defRPr b="0" lang="es-AR" sz="2400" spc="-1" strike="noStrike">
                <a:latin typeface="Times New Roman"/>
              </a:defRPr>
            </a:lvl1pPr>
          </a:lstStyle>
          <a:p>
            <a:endParaRPr b="0" lang="es-AR" sz="2400" spc="-1" strike="noStrike">
              <a:latin typeface="Times New Roman"/>
            </a:endParaRPr>
          </a:p>
        </p:txBody>
      </p:sp>
    </p:spTree>
  </p:cSld>
</p:notes>
</file>

<file path=ppt/notesSlides/notesSlide25.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609" name="PlaceHolder 1"/>
          <p:cNvSpPr>
            <a:spLocks noGrp="1"/>
          </p:cNvSpPr>
          <p:nvPr>
            <p:ph type="sldImg"/>
          </p:nvPr>
        </p:nvSpPr>
        <p:spPr>
          <a:xfrm>
            <a:off x="-360" y="-360"/>
            <a:ext cx="360" cy="360"/>
          </a:xfrm>
          <a:prstGeom prst="rect">
            <a:avLst/>
          </a:prstGeom>
          <a:ln w="0">
            <a:noFill/>
          </a:ln>
        </p:spPr>
      </p:sp>
      <p:sp>
        <p:nvSpPr>
          <p:cNvPr id="610" name="PlaceHolder 2"/>
          <p:cNvSpPr>
            <a:spLocks noGrp="1"/>
          </p:cNvSpPr>
          <p:nvPr>
            <p:ph type="body"/>
          </p:nvPr>
        </p:nvSpPr>
        <p:spPr>
          <a:xfrm>
            <a:off x="685800" y="4400640"/>
            <a:ext cx="5480640" cy="3594600"/>
          </a:xfrm>
          <a:prstGeom prst="rect">
            <a:avLst/>
          </a:prstGeom>
          <a:noFill/>
          <a:ln w="0">
            <a:noFill/>
          </a:ln>
        </p:spPr>
        <p:txBody>
          <a:bodyPr lIns="0" rIns="0" tIns="0" bIns="0" anchor="ctr">
            <a:noAutofit/>
          </a:bodyPr>
          <a:p>
            <a:endParaRPr b="0" lang="es-AR" sz="2000" spc="-1" strike="noStrike">
              <a:latin typeface="Arial"/>
            </a:endParaRPr>
          </a:p>
        </p:txBody>
      </p:sp>
      <p:sp>
        <p:nvSpPr>
          <p:cNvPr id="611" name="PlaceHolder 3"/>
          <p:cNvSpPr>
            <a:spLocks noGrp="1"/>
          </p:cNvSpPr>
          <p:nvPr>
            <p:ph type="sldNum" idx="35"/>
          </p:nvPr>
        </p:nvSpPr>
        <p:spPr>
          <a:xfrm>
            <a:off x="3884760" y="8685360"/>
            <a:ext cx="2966040" cy="452880"/>
          </a:xfrm>
          <a:prstGeom prst="rect">
            <a:avLst/>
          </a:prstGeom>
          <a:noFill/>
          <a:ln w="0">
            <a:noFill/>
          </a:ln>
        </p:spPr>
        <p:txBody>
          <a:bodyPr lIns="0" rIns="0" tIns="0" bIns="0" anchor="b">
            <a:noAutofit/>
          </a:bodyPr>
          <a:lstStyle>
            <a:lvl1pPr>
              <a:defRPr b="0" lang="es-AR" sz="2400" spc="-1" strike="noStrike">
                <a:latin typeface="Times New Roman"/>
              </a:defRPr>
            </a:lvl1pPr>
          </a:lstStyle>
          <a:p>
            <a:endParaRPr b="0" lang="es-AR" sz="2400" spc="-1" strike="noStrike">
              <a:latin typeface="Times New Roman"/>
            </a:endParaRPr>
          </a:p>
        </p:txBody>
      </p:sp>
    </p:spTree>
  </p:cSld>
</p:notes>
</file>

<file path=ppt/notesSlides/notesSlide26.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612" name="PlaceHolder 1"/>
          <p:cNvSpPr>
            <a:spLocks noGrp="1"/>
          </p:cNvSpPr>
          <p:nvPr>
            <p:ph type="sldImg"/>
          </p:nvPr>
        </p:nvSpPr>
        <p:spPr>
          <a:xfrm>
            <a:off x="-720" y="-720"/>
            <a:ext cx="360" cy="360"/>
          </a:xfrm>
          <a:prstGeom prst="rect">
            <a:avLst/>
          </a:prstGeom>
          <a:ln w="0">
            <a:noFill/>
          </a:ln>
        </p:spPr>
      </p:sp>
      <p:sp>
        <p:nvSpPr>
          <p:cNvPr id="613" name="PlaceHolder 2"/>
          <p:cNvSpPr>
            <a:spLocks noGrp="1"/>
          </p:cNvSpPr>
          <p:nvPr>
            <p:ph type="body"/>
          </p:nvPr>
        </p:nvSpPr>
        <p:spPr>
          <a:xfrm>
            <a:off x="685800" y="4400640"/>
            <a:ext cx="5480640" cy="3594600"/>
          </a:xfrm>
          <a:prstGeom prst="rect">
            <a:avLst/>
          </a:prstGeom>
          <a:noFill/>
          <a:ln w="0">
            <a:noFill/>
          </a:ln>
        </p:spPr>
        <p:txBody>
          <a:bodyPr lIns="0" rIns="0" tIns="0" bIns="0" anchor="ctr">
            <a:noAutofit/>
          </a:bodyPr>
          <a:p>
            <a:endParaRPr b="0" lang="es-AR" sz="2000" spc="-1" strike="noStrike">
              <a:latin typeface="Arial"/>
            </a:endParaRPr>
          </a:p>
        </p:txBody>
      </p:sp>
      <p:sp>
        <p:nvSpPr>
          <p:cNvPr id="614" name="PlaceHolder 3"/>
          <p:cNvSpPr>
            <a:spLocks noGrp="1"/>
          </p:cNvSpPr>
          <p:nvPr>
            <p:ph type="sldNum" idx="36"/>
          </p:nvPr>
        </p:nvSpPr>
        <p:spPr>
          <a:xfrm>
            <a:off x="3884760" y="8685360"/>
            <a:ext cx="2966040" cy="452880"/>
          </a:xfrm>
          <a:prstGeom prst="rect">
            <a:avLst/>
          </a:prstGeom>
          <a:noFill/>
          <a:ln w="0">
            <a:noFill/>
          </a:ln>
        </p:spPr>
        <p:txBody>
          <a:bodyPr lIns="0" rIns="0" tIns="0" bIns="0" anchor="b">
            <a:noAutofit/>
          </a:bodyPr>
          <a:lstStyle>
            <a:lvl1pPr>
              <a:defRPr b="0" lang="es-AR" sz="2400" spc="-1" strike="noStrike">
                <a:latin typeface="Times New Roman"/>
              </a:defRPr>
            </a:lvl1pPr>
          </a:lstStyle>
          <a:p>
            <a:endParaRPr b="0" lang="es-AR" sz="2400" spc="-1" strike="noStrike">
              <a:latin typeface="Times New Roman"/>
            </a:endParaRPr>
          </a:p>
        </p:txBody>
      </p:sp>
    </p:spTree>
  </p:cSld>
</p:notes>
</file>

<file path=ppt/notesSlides/notesSlide27.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615" name="PlaceHolder 1"/>
          <p:cNvSpPr>
            <a:spLocks noGrp="1"/>
          </p:cNvSpPr>
          <p:nvPr>
            <p:ph type="sldImg"/>
          </p:nvPr>
        </p:nvSpPr>
        <p:spPr>
          <a:xfrm>
            <a:off x="-360" y="-360"/>
            <a:ext cx="360" cy="360"/>
          </a:xfrm>
          <a:prstGeom prst="rect">
            <a:avLst/>
          </a:prstGeom>
          <a:ln w="0">
            <a:noFill/>
          </a:ln>
        </p:spPr>
      </p:sp>
      <p:sp>
        <p:nvSpPr>
          <p:cNvPr id="616" name="PlaceHolder 2"/>
          <p:cNvSpPr>
            <a:spLocks noGrp="1"/>
          </p:cNvSpPr>
          <p:nvPr>
            <p:ph type="body"/>
          </p:nvPr>
        </p:nvSpPr>
        <p:spPr>
          <a:xfrm>
            <a:off x="685800" y="4400640"/>
            <a:ext cx="5485680" cy="3599640"/>
          </a:xfrm>
          <a:prstGeom prst="rect">
            <a:avLst/>
          </a:prstGeom>
          <a:noFill/>
          <a:ln w="0">
            <a:noFill/>
          </a:ln>
        </p:spPr>
        <p:txBody>
          <a:bodyPr lIns="0" rIns="0" tIns="0" bIns="0" anchor="ctr">
            <a:noAutofit/>
          </a:bodyPr>
          <a:p>
            <a:endParaRPr b="0" lang="es-AR" sz="2000" spc="-1" strike="noStrike">
              <a:latin typeface="Arial"/>
            </a:endParaRPr>
          </a:p>
        </p:txBody>
      </p:sp>
      <p:sp>
        <p:nvSpPr>
          <p:cNvPr id="617" name="PlaceHolder 3"/>
          <p:cNvSpPr>
            <a:spLocks noGrp="1"/>
          </p:cNvSpPr>
          <p:nvPr>
            <p:ph type="sldNum" idx="37"/>
          </p:nvPr>
        </p:nvSpPr>
        <p:spPr>
          <a:xfrm>
            <a:off x="3884760" y="8685360"/>
            <a:ext cx="2971080" cy="457920"/>
          </a:xfrm>
          <a:prstGeom prst="rect">
            <a:avLst/>
          </a:prstGeom>
          <a:noFill/>
          <a:ln w="0">
            <a:noFill/>
          </a:ln>
        </p:spPr>
        <p:txBody>
          <a:bodyPr lIns="0" rIns="0" tIns="0" bIns="0" anchor="b">
            <a:noAutofit/>
          </a:bodyPr>
          <a:lstStyle>
            <a:lvl1pPr>
              <a:defRPr b="0" lang="es-AR" sz="2400" spc="-1" strike="noStrike">
                <a:latin typeface="Times New Roman"/>
              </a:defRPr>
            </a:lvl1pPr>
          </a:lstStyle>
          <a:p>
            <a:endParaRPr b="0" lang="es-AR" sz="2400" spc="-1" strike="noStrike">
              <a:latin typeface="Times New Roman"/>
            </a:endParaRPr>
          </a:p>
        </p:txBody>
      </p:sp>
    </p:spTree>
  </p:cSld>
</p:notes>
</file>

<file path=ppt/notesSlides/notesSlide28.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618" name="PlaceHolder 1"/>
          <p:cNvSpPr>
            <a:spLocks noGrp="1"/>
          </p:cNvSpPr>
          <p:nvPr>
            <p:ph type="sldImg"/>
          </p:nvPr>
        </p:nvSpPr>
        <p:spPr>
          <a:xfrm>
            <a:off x="-360" y="-360"/>
            <a:ext cx="360" cy="360"/>
          </a:xfrm>
          <a:prstGeom prst="rect">
            <a:avLst/>
          </a:prstGeom>
          <a:ln w="0">
            <a:noFill/>
          </a:ln>
        </p:spPr>
      </p:sp>
      <p:sp>
        <p:nvSpPr>
          <p:cNvPr id="619" name="PlaceHolder 2"/>
          <p:cNvSpPr>
            <a:spLocks noGrp="1"/>
          </p:cNvSpPr>
          <p:nvPr>
            <p:ph type="body"/>
          </p:nvPr>
        </p:nvSpPr>
        <p:spPr>
          <a:xfrm>
            <a:off x="685800" y="4400640"/>
            <a:ext cx="5485680" cy="3599640"/>
          </a:xfrm>
          <a:prstGeom prst="rect">
            <a:avLst/>
          </a:prstGeom>
          <a:noFill/>
          <a:ln w="0">
            <a:noFill/>
          </a:ln>
        </p:spPr>
        <p:txBody>
          <a:bodyPr lIns="0" rIns="0" tIns="0" bIns="0" anchor="ctr">
            <a:noAutofit/>
          </a:bodyPr>
          <a:p>
            <a:endParaRPr b="0" lang="es-AR" sz="2000" spc="-1" strike="noStrike">
              <a:latin typeface="Arial"/>
            </a:endParaRPr>
          </a:p>
        </p:txBody>
      </p:sp>
      <p:sp>
        <p:nvSpPr>
          <p:cNvPr id="620" name="PlaceHolder 3"/>
          <p:cNvSpPr>
            <a:spLocks noGrp="1"/>
          </p:cNvSpPr>
          <p:nvPr>
            <p:ph type="sldNum" idx="38"/>
          </p:nvPr>
        </p:nvSpPr>
        <p:spPr>
          <a:xfrm>
            <a:off x="3884760" y="8685360"/>
            <a:ext cx="2971080" cy="457920"/>
          </a:xfrm>
          <a:prstGeom prst="rect">
            <a:avLst/>
          </a:prstGeom>
          <a:noFill/>
          <a:ln w="0">
            <a:noFill/>
          </a:ln>
        </p:spPr>
        <p:txBody>
          <a:bodyPr lIns="0" rIns="0" tIns="0" bIns="0" anchor="b">
            <a:noAutofit/>
          </a:bodyPr>
          <a:lstStyle>
            <a:lvl1pPr>
              <a:defRPr b="0" lang="es-AR" sz="2400" spc="-1" strike="noStrike">
                <a:latin typeface="Times New Roman"/>
              </a:defRPr>
            </a:lvl1pPr>
          </a:lstStyle>
          <a:p>
            <a:endParaRPr b="0" lang="es-AR" sz="2400" spc="-1" strike="noStrike">
              <a:latin typeface="Times New Roman"/>
            </a:endParaRPr>
          </a:p>
        </p:txBody>
      </p:sp>
    </p:spTree>
  </p:cSld>
</p:notes>
</file>

<file path=ppt/notesSlides/notesSlide29.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621" name="PlaceHolder 1"/>
          <p:cNvSpPr>
            <a:spLocks noGrp="1"/>
          </p:cNvSpPr>
          <p:nvPr>
            <p:ph type="sldImg"/>
          </p:nvPr>
        </p:nvSpPr>
        <p:spPr>
          <a:xfrm>
            <a:off x="-360" y="-360"/>
            <a:ext cx="360" cy="360"/>
          </a:xfrm>
          <a:prstGeom prst="rect">
            <a:avLst/>
          </a:prstGeom>
          <a:ln w="0">
            <a:noFill/>
          </a:ln>
        </p:spPr>
      </p:sp>
      <p:sp>
        <p:nvSpPr>
          <p:cNvPr id="622" name="PlaceHolder 2"/>
          <p:cNvSpPr>
            <a:spLocks noGrp="1"/>
          </p:cNvSpPr>
          <p:nvPr>
            <p:ph type="body"/>
          </p:nvPr>
        </p:nvSpPr>
        <p:spPr>
          <a:xfrm>
            <a:off x="685800" y="4400640"/>
            <a:ext cx="5485680" cy="3599640"/>
          </a:xfrm>
          <a:prstGeom prst="rect">
            <a:avLst/>
          </a:prstGeom>
          <a:noFill/>
          <a:ln w="0">
            <a:noFill/>
          </a:ln>
        </p:spPr>
        <p:txBody>
          <a:bodyPr lIns="0" rIns="0" tIns="0" bIns="0" anchor="ctr">
            <a:noAutofit/>
          </a:bodyPr>
          <a:p>
            <a:endParaRPr b="0" lang="es-AR" sz="2000" spc="-1" strike="noStrike">
              <a:latin typeface="Arial"/>
            </a:endParaRPr>
          </a:p>
        </p:txBody>
      </p:sp>
      <p:sp>
        <p:nvSpPr>
          <p:cNvPr id="623" name="PlaceHolder 3"/>
          <p:cNvSpPr>
            <a:spLocks noGrp="1"/>
          </p:cNvSpPr>
          <p:nvPr>
            <p:ph type="sldNum" idx="39"/>
          </p:nvPr>
        </p:nvSpPr>
        <p:spPr>
          <a:xfrm>
            <a:off x="3884760" y="8685360"/>
            <a:ext cx="2971080" cy="457920"/>
          </a:xfrm>
          <a:prstGeom prst="rect">
            <a:avLst/>
          </a:prstGeom>
          <a:noFill/>
          <a:ln w="0">
            <a:noFill/>
          </a:ln>
        </p:spPr>
        <p:txBody>
          <a:bodyPr lIns="0" rIns="0" tIns="0" bIns="0" anchor="b">
            <a:noAutofit/>
          </a:bodyPr>
          <a:lstStyle>
            <a:lvl1pPr>
              <a:defRPr b="0" lang="es-AR" sz="2400" spc="-1" strike="noStrike">
                <a:latin typeface="Times New Roman"/>
              </a:defRPr>
            </a:lvl1pPr>
          </a:lstStyle>
          <a:p>
            <a:endParaRPr b="0" lang="es-AR" sz="2400" spc="-1" strike="noStrike">
              <a:latin typeface="Times New Roman"/>
            </a:endParaRPr>
          </a:p>
        </p:txBody>
      </p:sp>
    </p:spTree>
  </p:cSld>
</p:notes>
</file>

<file path=ppt/notesSlides/notesSlide3.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543" name="PlaceHolder 1"/>
          <p:cNvSpPr>
            <a:spLocks noGrp="1"/>
          </p:cNvSpPr>
          <p:nvPr>
            <p:ph type="sldImg"/>
          </p:nvPr>
        </p:nvSpPr>
        <p:spPr>
          <a:xfrm>
            <a:off x="-360" y="-360"/>
            <a:ext cx="360" cy="360"/>
          </a:xfrm>
          <a:prstGeom prst="rect">
            <a:avLst/>
          </a:prstGeom>
          <a:ln w="0">
            <a:noFill/>
          </a:ln>
        </p:spPr>
      </p:sp>
      <p:sp>
        <p:nvSpPr>
          <p:cNvPr id="544" name="PlaceHolder 2"/>
          <p:cNvSpPr>
            <a:spLocks noGrp="1"/>
          </p:cNvSpPr>
          <p:nvPr>
            <p:ph type="body"/>
          </p:nvPr>
        </p:nvSpPr>
        <p:spPr>
          <a:xfrm>
            <a:off x="685800" y="4400640"/>
            <a:ext cx="5480640" cy="3594600"/>
          </a:xfrm>
          <a:prstGeom prst="rect">
            <a:avLst/>
          </a:prstGeom>
          <a:noFill/>
          <a:ln w="0">
            <a:noFill/>
          </a:ln>
        </p:spPr>
        <p:txBody>
          <a:bodyPr lIns="0" rIns="0" tIns="0" bIns="0" anchor="ctr">
            <a:noAutofit/>
          </a:bodyPr>
          <a:p>
            <a:endParaRPr b="0" lang="es-AR" sz="2000" spc="-1" strike="noStrike">
              <a:latin typeface="Arial"/>
            </a:endParaRPr>
          </a:p>
        </p:txBody>
      </p:sp>
      <p:sp>
        <p:nvSpPr>
          <p:cNvPr id="545" name="PlaceHolder 3"/>
          <p:cNvSpPr>
            <a:spLocks noGrp="1"/>
          </p:cNvSpPr>
          <p:nvPr>
            <p:ph type="sldNum" idx="13"/>
          </p:nvPr>
        </p:nvSpPr>
        <p:spPr>
          <a:xfrm>
            <a:off x="3884760" y="8685360"/>
            <a:ext cx="2966040" cy="452880"/>
          </a:xfrm>
          <a:prstGeom prst="rect">
            <a:avLst/>
          </a:prstGeom>
          <a:noFill/>
          <a:ln w="0">
            <a:noFill/>
          </a:ln>
        </p:spPr>
        <p:txBody>
          <a:bodyPr lIns="0" rIns="0" tIns="0" bIns="0" anchor="b">
            <a:noAutofit/>
          </a:bodyPr>
          <a:lstStyle>
            <a:lvl1pPr>
              <a:defRPr b="0" lang="es-AR" sz="2400" spc="-1" strike="noStrike">
                <a:latin typeface="Times New Roman"/>
              </a:defRPr>
            </a:lvl1pPr>
          </a:lstStyle>
          <a:p>
            <a:endParaRPr b="0" lang="es-AR" sz="2400" spc="-1" strike="noStrike">
              <a:latin typeface="Times New Roman"/>
            </a:endParaRPr>
          </a:p>
        </p:txBody>
      </p:sp>
    </p:spTree>
  </p:cSld>
</p:notes>
</file>

<file path=ppt/notesSlides/notesSlide30.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624" name="PlaceHolder 1"/>
          <p:cNvSpPr>
            <a:spLocks noGrp="1"/>
          </p:cNvSpPr>
          <p:nvPr>
            <p:ph type="sldImg"/>
          </p:nvPr>
        </p:nvSpPr>
        <p:spPr>
          <a:xfrm>
            <a:off x="0" y="0"/>
            <a:ext cx="0" cy="0"/>
          </a:xfrm>
          <a:prstGeom prst="rect">
            <a:avLst/>
          </a:prstGeom>
          <a:ln w="0">
            <a:noFill/>
          </a:ln>
        </p:spPr>
      </p:sp>
      <p:sp>
        <p:nvSpPr>
          <p:cNvPr id="625" name="PlaceHolder 2"/>
          <p:cNvSpPr>
            <a:spLocks noGrp="1"/>
          </p:cNvSpPr>
          <p:nvPr>
            <p:ph type="body"/>
          </p:nvPr>
        </p:nvSpPr>
        <p:spPr>
          <a:xfrm>
            <a:off x="685800" y="4400640"/>
            <a:ext cx="5485680" cy="3599640"/>
          </a:xfrm>
          <a:prstGeom prst="rect">
            <a:avLst/>
          </a:prstGeom>
          <a:noFill/>
          <a:ln w="0">
            <a:noFill/>
          </a:ln>
        </p:spPr>
        <p:txBody>
          <a:bodyPr lIns="0" rIns="0" tIns="0" bIns="0" anchor="ctr">
            <a:noAutofit/>
          </a:bodyPr>
          <a:p>
            <a:endParaRPr b="0" lang="es-AR" sz="2000" spc="-1" strike="noStrike">
              <a:latin typeface="Arial"/>
            </a:endParaRPr>
          </a:p>
        </p:txBody>
      </p:sp>
      <p:sp>
        <p:nvSpPr>
          <p:cNvPr id="626" name="PlaceHolder 3"/>
          <p:cNvSpPr>
            <a:spLocks noGrp="1"/>
          </p:cNvSpPr>
          <p:nvPr>
            <p:ph type="sldNum" idx="40"/>
          </p:nvPr>
        </p:nvSpPr>
        <p:spPr>
          <a:xfrm>
            <a:off x="3884760" y="8685360"/>
            <a:ext cx="2971080" cy="457920"/>
          </a:xfrm>
          <a:prstGeom prst="rect">
            <a:avLst/>
          </a:prstGeom>
          <a:noFill/>
          <a:ln w="0">
            <a:noFill/>
          </a:ln>
        </p:spPr>
        <p:txBody>
          <a:bodyPr lIns="0" rIns="0" tIns="0" bIns="0" anchor="b">
            <a:noAutofit/>
          </a:bodyPr>
          <a:lstStyle>
            <a:lvl1pPr>
              <a:defRPr b="0" lang="es-AR" sz="2400" spc="-1" strike="noStrike">
                <a:latin typeface="Times New Roman"/>
              </a:defRPr>
            </a:lvl1pPr>
          </a:lstStyle>
          <a:p>
            <a:endParaRPr b="0" lang="es-AR" sz="2400" spc="-1" strike="noStrike">
              <a:latin typeface="Times New Roman"/>
            </a:endParaRPr>
          </a:p>
        </p:txBody>
      </p:sp>
    </p:spTree>
  </p:cSld>
</p:notes>
</file>

<file path=ppt/notesSlides/notesSlide31.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627" name="PlaceHolder 1"/>
          <p:cNvSpPr>
            <a:spLocks noGrp="1"/>
          </p:cNvSpPr>
          <p:nvPr>
            <p:ph type="sldImg"/>
          </p:nvPr>
        </p:nvSpPr>
        <p:spPr>
          <a:xfrm>
            <a:off x="0" y="0"/>
            <a:ext cx="0" cy="0"/>
          </a:xfrm>
          <a:prstGeom prst="rect">
            <a:avLst/>
          </a:prstGeom>
          <a:ln w="0">
            <a:noFill/>
          </a:ln>
        </p:spPr>
      </p:sp>
      <p:sp>
        <p:nvSpPr>
          <p:cNvPr id="628" name="PlaceHolder 2"/>
          <p:cNvSpPr>
            <a:spLocks noGrp="1"/>
          </p:cNvSpPr>
          <p:nvPr>
            <p:ph type="body"/>
          </p:nvPr>
        </p:nvSpPr>
        <p:spPr>
          <a:xfrm>
            <a:off x="685800" y="4400640"/>
            <a:ext cx="5485680" cy="3599640"/>
          </a:xfrm>
          <a:prstGeom prst="rect">
            <a:avLst/>
          </a:prstGeom>
          <a:noFill/>
          <a:ln w="0">
            <a:noFill/>
          </a:ln>
        </p:spPr>
        <p:txBody>
          <a:bodyPr lIns="0" rIns="0" tIns="0" bIns="0" anchor="ctr">
            <a:noAutofit/>
          </a:bodyPr>
          <a:p>
            <a:endParaRPr b="0" lang="es-AR" sz="2000" spc="-1" strike="noStrike">
              <a:latin typeface="Arial"/>
            </a:endParaRPr>
          </a:p>
        </p:txBody>
      </p:sp>
      <p:sp>
        <p:nvSpPr>
          <p:cNvPr id="629" name="PlaceHolder 3"/>
          <p:cNvSpPr>
            <a:spLocks noGrp="1"/>
          </p:cNvSpPr>
          <p:nvPr>
            <p:ph type="sldNum" idx="41"/>
          </p:nvPr>
        </p:nvSpPr>
        <p:spPr>
          <a:xfrm>
            <a:off x="3884760" y="8685360"/>
            <a:ext cx="2971080" cy="457920"/>
          </a:xfrm>
          <a:prstGeom prst="rect">
            <a:avLst/>
          </a:prstGeom>
          <a:noFill/>
          <a:ln w="0">
            <a:noFill/>
          </a:ln>
        </p:spPr>
        <p:txBody>
          <a:bodyPr lIns="0" rIns="0" tIns="0" bIns="0" anchor="b">
            <a:noAutofit/>
          </a:bodyPr>
          <a:lstStyle>
            <a:lvl1pPr>
              <a:defRPr b="0" lang="es-AR" sz="2400" spc="-1" strike="noStrike">
                <a:latin typeface="Times New Roman"/>
              </a:defRPr>
            </a:lvl1pPr>
          </a:lstStyle>
          <a:p>
            <a:endParaRPr b="0" lang="es-AR" sz="2400" spc="-1" strike="noStrike">
              <a:latin typeface="Times New Roman"/>
            </a:endParaRPr>
          </a:p>
        </p:txBody>
      </p:sp>
    </p:spTree>
  </p:cSld>
</p:notes>
</file>

<file path=ppt/notesSlides/notesSlide32.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630" name="PlaceHolder 1"/>
          <p:cNvSpPr>
            <a:spLocks noGrp="1"/>
          </p:cNvSpPr>
          <p:nvPr>
            <p:ph type="sldImg"/>
          </p:nvPr>
        </p:nvSpPr>
        <p:spPr>
          <a:xfrm>
            <a:off x="0" y="0"/>
            <a:ext cx="0" cy="0"/>
          </a:xfrm>
          <a:prstGeom prst="rect">
            <a:avLst/>
          </a:prstGeom>
          <a:ln w="0">
            <a:noFill/>
          </a:ln>
        </p:spPr>
      </p:sp>
      <p:sp>
        <p:nvSpPr>
          <p:cNvPr id="631" name="PlaceHolder 2"/>
          <p:cNvSpPr>
            <a:spLocks noGrp="1"/>
          </p:cNvSpPr>
          <p:nvPr>
            <p:ph type="body"/>
          </p:nvPr>
        </p:nvSpPr>
        <p:spPr>
          <a:xfrm>
            <a:off x="685800" y="4400640"/>
            <a:ext cx="5485680" cy="3599640"/>
          </a:xfrm>
          <a:prstGeom prst="rect">
            <a:avLst/>
          </a:prstGeom>
          <a:noFill/>
          <a:ln w="0">
            <a:noFill/>
          </a:ln>
        </p:spPr>
        <p:txBody>
          <a:bodyPr lIns="0" rIns="0" tIns="0" bIns="0" anchor="ctr">
            <a:noAutofit/>
          </a:bodyPr>
          <a:p>
            <a:endParaRPr b="0" lang="es-AR" sz="2000" spc="-1" strike="noStrike">
              <a:latin typeface="Arial"/>
            </a:endParaRPr>
          </a:p>
        </p:txBody>
      </p:sp>
      <p:sp>
        <p:nvSpPr>
          <p:cNvPr id="632" name="PlaceHolder 3"/>
          <p:cNvSpPr>
            <a:spLocks noGrp="1"/>
          </p:cNvSpPr>
          <p:nvPr>
            <p:ph type="sldNum" idx="42"/>
          </p:nvPr>
        </p:nvSpPr>
        <p:spPr>
          <a:xfrm>
            <a:off x="3884760" y="8685360"/>
            <a:ext cx="2971080" cy="457920"/>
          </a:xfrm>
          <a:prstGeom prst="rect">
            <a:avLst/>
          </a:prstGeom>
          <a:noFill/>
          <a:ln w="0">
            <a:noFill/>
          </a:ln>
        </p:spPr>
        <p:txBody>
          <a:bodyPr lIns="0" rIns="0" tIns="0" bIns="0" anchor="b">
            <a:noAutofit/>
          </a:bodyPr>
          <a:lstStyle>
            <a:lvl1pPr>
              <a:defRPr b="0" lang="es-AR" sz="2400" spc="-1" strike="noStrike">
                <a:latin typeface="Times New Roman"/>
              </a:defRPr>
            </a:lvl1pPr>
          </a:lstStyle>
          <a:p>
            <a:endParaRPr b="0" lang="es-AR" sz="2400" spc="-1" strike="noStrike">
              <a:latin typeface="Times New Roman"/>
            </a:endParaRPr>
          </a:p>
        </p:txBody>
      </p:sp>
    </p:spTree>
  </p:cSld>
</p:notes>
</file>

<file path=ppt/notesSlides/notesSlide33.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633" name="PlaceHolder 1"/>
          <p:cNvSpPr>
            <a:spLocks noGrp="1"/>
          </p:cNvSpPr>
          <p:nvPr>
            <p:ph type="sldImg"/>
          </p:nvPr>
        </p:nvSpPr>
        <p:spPr>
          <a:xfrm>
            <a:off x="0" y="0"/>
            <a:ext cx="0" cy="0"/>
          </a:xfrm>
          <a:prstGeom prst="rect">
            <a:avLst/>
          </a:prstGeom>
          <a:ln w="0">
            <a:noFill/>
          </a:ln>
        </p:spPr>
      </p:sp>
      <p:sp>
        <p:nvSpPr>
          <p:cNvPr id="634" name="PlaceHolder 2"/>
          <p:cNvSpPr>
            <a:spLocks noGrp="1"/>
          </p:cNvSpPr>
          <p:nvPr>
            <p:ph type="body"/>
          </p:nvPr>
        </p:nvSpPr>
        <p:spPr>
          <a:xfrm>
            <a:off x="685800" y="4400640"/>
            <a:ext cx="5485680" cy="3599640"/>
          </a:xfrm>
          <a:prstGeom prst="rect">
            <a:avLst/>
          </a:prstGeom>
          <a:noFill/>
          <a:ln w="0">
            <a:noFill/>
          </a:ln>
        </p:spPr>
        <p:txBody>
          <a:bodyPr lIns="0" rIns="0" tIns="0" bIns="0" anchor="ctr">
            <a:noAutofit/>
          </a:bodyPr>
          <a:p>
            <a:endParaRPr b="0" lang="es-AR" sz="2000" spc="-1" strike="noStrike">
              <a:latin typeface="Arial"/>
            </a:endParaRPr>
          </a:p>
        </p:txBody>
      </p:sp>
      <p:sp>
        <p:nvSpPr>
          <p:cNvPr id="635" name="PlaceHolder 3"/>
          <p:cNvSpPr>
            <a:spLocks noGrp="1"/>
          </p:cNvSpPr>
          <p:nvPr>
            <p:ph type="sldNum" idx="43"/>
          </p:nvPr>
        </p:nvSpPr>
        <p:spPr>
          <a:xfrm>
            <a:off x="3884760" y="8685360"/>
            <a:ext cx="2971080" cy="457920"/>
          </a:xfrm>
          <a:prstGeom prst="rect">
            <a:avLst/>
          </a:prstGeom>
          <a:noFill/>
          <a:ln w="0">
            <a:noFill/>
          </a:ln>
        </p:spPr>
        <p:txBody>
          <a:bodyPr lIns="0" rIns="0" tIns="0" bIns="0" anchor="b">
            <a:noAutofit/>
          </a:bodyPr>
          <a:lstStyle>
            <a:lvl1pPr>
              <a:defRPr b="0" lang="es-AR" sz="2400" spc="-1" strike="noStrike">
                <a:latin typeface="Times New Roman"/>
              </a:defRPr>
            </a:lvl1pPr>
          </a:lstStyle>
          <a:p>
            <a:endParaRPr b="0" lang="es-AR" sz="2400" spc="-1" strike="noStrike">
              <a:latin typeface="Times New Roman"/>
            </a:endParaRPr>
          </a:p>
        </p:txBody>
      </p:sp>
    </p:spTree>
  </p:cSld>
</p:notes>
</file>

<file path=ppt/notesSlides/notesSlide34.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636" name="PlaceHolder 1"/>
          <p:cNvSpPr>
            <a:spLocks noGrp="1"/>
          </p:cNvSpPr>
          <p:nvPr>
            <p:ph type="sldImg"/>
          </p:nvPr>
        </p:nvSpPr>
        <p:spPr>
          <a:xfrm>
            <a:off x="0" y="0"/>
            <a:ext cx="0" cy="0"/>
          </a:xfrm>
          <a:prstGeom prst="rect">
            <a:avLst/>
          </a:prstGeom>
          <a:ln w="0">
            <a:noFill/>
          </a:ln>
        </p:spPr>
      </p:sp>
      <p:sp>
        <p:nvSpPr>
          <p:cNvPr id="637" name="PlaceHolder 2"/>
          <p:cNvSpPr>
            <a:spLocks noGrp="1"/>
          </p:cNvSpPr>
          <p:nvPr>
            <p:ph type="body"/>
          </p:nvPr>
        </p:nvSpPr>
        <p:spPr>
          <a:xfrm>
            <a:off x="685800" y="4400640"/>
            <a:ext cx="5485680" cy="3599640"/>
          </a:xfrm>
          <a:prstGeom prst="rect">
            <a:avLst/>
          </a:prstGeom>
          <a:noFill/>
          <a:ln w="0">
            <a:noFill/>
          </a:ln>
        </p:spPr>
        <p:txBody>
          <a:bodyPr lIns="0" rIns="0" tIns="0" bIns="0" anchor="ctr">
            <a:noAutofit/>
          </a:bodyPr>
          <a:p>
            <a:endParaRPr b="0" lang="es-AR" sz="2000" spc="-1" strike="noStrike">
              <a:latin typeface="Arial"/>
            </a:endParaRPr>
          </a:p>
        </p:txBody>
      </p:sp>
      <p:sp>
        <p:nvSpPr>
          <p:cNvPr id="638" name="PlaceHolder 3"/>
          <p:cNvSpPr>
            <a:spLocks noGrp="1"/>
          </p:cNvSpPr>
          <p:nvPr>
            <p:ph type="sldNum" idx="44"/>
          </p:nvPr>
        </p:nvSpPr>
        <p:spPr>
          <a:xfrm>
            <a:off x="3884760" y="8685360"/>
            <a:ext cx="2971080" cy="457920"/>
          </a:xfrm>
          <a:prstGeom prst="rect">
            <a:avLst/>
          </a:prstGeom>
          <a:noFill/>
          <a:ln w="0">
            <a:noFill/>
          </a:ln>
        </p:spPr>
        <p:txBody>
          <a:bodyPr lIns="0" rIns="0" tIns="0" bIns="0" anchor="b">
            <a:noAutofit/>
          </a:bodyPr>
          <a:lstStyle>
            <a:lvl1pPr>
              <a:defRPr b="0" lang="es-AR" sz="2400" spc="-1" strike="noStrike">
                <a:latin typeface="Times New Roman"/>
              </a:defRPr>
            </a:lvl1pPr>
          </a:lstStyle>
          <a:p>
            <a:endParaRPr b="0" lang="es-AR" sz="2400" spc="-1" strike="noStrike">
              <a:latin typeface="Times New Roman"/>
            </a:endParaRPr>
          </a:p>
        </p:txBody>
      </p:sp>
    </p:spTree>
  </p:cSld>
</p:notes>
</file>

<file path=ppt/notesSlides/notesSlide35.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639" name="PlaceHolder 1"/>
          <p:cNvSpPr>
            <a:spLocks noGrp="1"/>
          </p:cNvSpPr>
          <p:nvPr>
            <p:ph type="sldImg"/>
          </p:nvPr>
        </p:nvSpPr>
        <p:spPr>
          <a:xfrm>
            <a:off x="0" y="0"/>
            <a:ext cx="0" cy="0"/>
          </a:xfrm>
          <a:prstGeom prst="rect">
            <a:avLst/>
          </a:prstGeom>
          <a:ln w="0">
            <a:noFill/>
          </a:ln>
        </p:spPr>
      </p:sp>
      <p:sp>
        <p:nvSpPr>
          <p:cNvPr id="640" name="PlaceHolder 2"/>
          <p:cNvSpPr>
            <a:spLocks noGrp="1"/>
          </p:cNvSpPr>
          <p:nvPr>
            <p:ph type="body"/>
          </p:nvPr>
        </p:nvSpPr>
        <p:spPr>
          <a:xfrm>
            <a:off x="685800" y="4400640"/>
            <a:ext cx="5485680" cy="3599640"/>
          </a:xfrm>
          <a:prstGeom prst="rect">
            <a:avLst/>
          </a:prstGeom>
          <a:noFill/>
          <a:ln w="0">
            <a:noFill/>
          </a:ln>
        </p:spPr>
        <p:txBody>
          <a:bodyPr lIns="0" rIns="0" tIns="0" bIns="0" anchor="ctr">
            <a:noAutofit/>
          </a:bodyPr>
          <a:p>
            <a:endParaRPr b="0" lang="es-AR" sz="2000" spc="-1" strike="noStrike">
              <a:latin typeface="Arial"/>
            </a:endParaRPr>
          </a:p>
        </p:txBody>
      </p:sp>
      <p:sp>
        <p:nvSpPr>
          <p:cNvPr id="641" name="PlaceHolder 3"/>
          <p:cNvSpPr>
            <a:spLocks noGrp="1"/>
          </p:cNvSpPr>
          <p:nvPr>
            <p:ph type="sldNum" idx="45"/>
          </p:nvPr>
        </p:nvSpPr>
        <p:spPr>
          <a:xfrm>
            <a:off x="3884760" y="8685360"/>
            <a:ext cx="2971080" cy="457920"/>
          </a:xfrm>
          <a:prstGeom prst="rect">
            <a:avLst/>
          </a:prstGeom>
          <a:noFill/>
          <a:ln w="0">
            <a:noFill/>
          </a:ln>
        </p:spPr>
        <p:txBody>
          <a:bodyPr lIns="0" rIns="0" tIns="0" bIns="0" anchor="b">
            <a:noAutofit/>
          </a:bodyPr>
          <a:lstStyle>
            <a:lvl1pPr>
              <a:defRPr b="0" lang="es-AR" sz="2400" spc="-1" strike="noStrike">
                <a:latin typeface="Times New Roman"/>
              </a:defRPr>
            </a:lvl1pPr>
          </a:lstStyle>
          <a:p>
            <a:endParaRPr b="0" lang="es-AR" sz="2400" spc="-1" strike="noStrike">
              <a:latin typeface="Times New Roman"/>
            </a:endParaRPr>
          </a:p>
        </p:txBody>
      </p:sp>
    </p:spTree>
  </p:cSld>
</p:notes>
</file>

<file path=ppt/notesSlides/notesSlide36.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642" name="PlaceHolder 1"/>
          <p:cNvSpPr>
            <a:spLocks noGrp="1"/>
          </p:cNvSpPr>
          <p:nvPr>
            <p:ph type="sldImg"/>
          </p:nvPr>
        </p:nvSpPr>
        <p:spPr>
          <a:xfrm>
            <a:off x="0" y="0"/>
            <a:ext cx="0" cy="0"/>
          </a:xfrm>
          <a:prstGeom prst="rect">
            <a:avLst/>
          </a:prstGeom>
          <a:ln w="0">
            <a:noFill/>
          </a:ln>
        </p:spPr>
      </p:sp>
      <p:sp>
        <p:nvSpPr>
          <p:cNvPr id="643" name="PlaceHolder 2"/>
          <p:cNvSpPr>
            <a:spLocks noGrp="1"/>
          </p:cNvSpPr>
          <p:nvPr>
            <p:ph type="body"/>
          </p:nvPr>
        </p:nvSpPr>
        <p:spPr>
          <a:xfrm>
            <a:off x="685800" y="4400640"/>
            <a:ext cx="5485680" cy="3599640"/>
          </a:xfrm>
          <a:prstGeom prst="rect">
            <a:avLst/>
          </a:prstGeom>
          <a:noFill/>
          <a:ln w="0">
            <a:noFill/>
          </a:ln>
        </p:spPr>
        <p:txBody>
          <a:bodyPr lIns="0" rIns="0" tIns="0" bIns="0" anchor="ctr">
            <a:noAutofit/>
          </a:bodyPr>
          <a:p>
            <a:endParaRPr b="0" lang="es-AR" sz="2000" spc="-1" strike="noStrike">
              <a:latin typeface="Arial"/>
            </a:endParaRPr>
          </a:p>
        </p:txBody>
      </p:sp>
      <p:sp>
        <p:nvSpPr>
          <p:cNvPr id="644" name="PlaceHolder 3"/>
          <p:cNvSpPr>
            <a:spLocks noGrp="1"/>
          </p:cNvSpPr>
          <p:nvPr>
            <p:ph type="sldNum" idx="46"/>
          </p:nvPr>
        </p:nvSpPr>
        <p:spPr>
          <a:xfrm>
            <a:off x="3884760" y="8685360"/>
            <a:ext cx="2971080" cy="457920"/>
          </a:xfrm>
          <a:prstGeom prst="rect">
            <a:avLst/>
          </a:prstGeom>
          <a:noFill/>
          <a:ln w="0">
            <a:noFill/>
          </a:ln>
        </p:spPr>
        <p:txBody>
          <a:bodyPr lIns="0" rIns="0" tIns="0" bIns="0" anchor="b">
            <a:noAutofit/>
          </a:bodyPr>
          <a:lstStyle>
            <a:lvl1pPr>
              <a:defRPr b="0" lang="es-AR" sz="2400" spc="-1" strike="noStrike">
                <a:latin typeface="Times New Roman"/>
              </a:defRPr>
            </a:lvl1pPr>
          </a:lstStyle>
          <a:p>
            <a:endParaRPr b="0" lang="es-AR" sz="2400" spc="-1" strike="noStrike">
              <a:latin typeface="Times New Roman"/>
            </a:endParaRPr>
          </a:p>
        </p:txBody>
      </p:sp>
    </p:spTree>
  </p:cSld>
</p:notes>
</file>

<file path=ppt/notesSlides/notesSlide37.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645" name="PlaceHolder 1"/>
          <p:cNvSpPr>
            <a:spLocks noGrp="1"/>
          </p:cNvSpPr>
          <p:nvPr>
            <p:ph type="sldImg"/>
          </p:nvPr>
        </p:nvSpPr>
        <p:spPr>
          <a:xfrm>
            <a:off x="0" y="0"/>
            <a:ext cx="0" cy="0"/>
          </a:xfrm>
          <a:prstGeom prst="rect">
            <a:avLst/>
          </a:prstGeom>
          <a:ln w="0">
            <a:noFill/>
          </a:ln>
        </p:spPr>
      </p:sp>
      <p:sp>
        <p:nvSpPr>
          <p:cNvPr id="646" name="PlaceHolder 2"/>
          <p:cNvSpPr>
            <a:spLocks noGrp="1"/>
          </p:cNvSpPr>
          <p:nvPr>
            <p:ph type="body"/>
          </p:nvPr>
        </p:nvSpPr>
        <p:spPr>
          <a:xfrm>
            <a:off x="685800" y="4400640"/>
            <a:ext cx="5485680" cy="3599640"/>
          </a:xfrm>
          <a:prstGeom prst="rect">
            <a:avLst/>
          </a:prstGeom>
          <a:noFill/>
          <a:ln w="0">
            <a:noFill/>
          </a:ln>
        </p:spPr>
        <p:txBody>
          <a:bodyPr lIns="0" rIns="0" tIns="0" bIns="0" anchor="ctr">
            <a:noAutofit/>
          </a:bodyPr>
          <a:p>
            <a:endParaRPr b="0" lang="es-AR" sz="2000" spc="-1" strike="noStrike">
              <a:latin typeface="Arial"/>
            </a:endParaRPr>
          </a:p>
        </p:txBody>
      </p:sp>
      <p:sp>
        <p:nvSpPr>
          <p:cNvPr id="647" name="PlaceHolder 3"/>
          <p:cNvSpPr>
            <a:spLocks noGrp="1"/>
          </p:cNvSpPr>
          <p:nvPr>
            <p:ph type="sldNum" idx="47"/>
          </p:nvPr>
        </p:nvSpPr>
        <p:spPr>
          <a:xfrm>
            <a:off x="3884760" y="8685360"/>
            <a:ext cx="2971080" cy="457920"/>
          </a:xfrm>
          <a:prstGeom prst="rect">
            <a:avLst/>
          </a:prstGeom>
          <a:noFill/>
          <a:ln w="0">
            <a:noFill/>
          </a:ln>
        </p:spPr>
        <p:txBody>
          <a:bodyPr lIns="0" rIns="0" tIns="0" bIns="0" anchor="b">
            <a:noAutofit/>
          </a:bodyPr>
          <a:lstStyle>
            <a:lvl1pPr>
              <a:defRPr b="0" lang="es-AR" sz="2400" spc="-1" strike="noStrike">
                <a:latin typeface="Times New Roman"/>
              </a:defRPr>
            </a:lvl1pPr>
          </a:lstStyle>
          <a:p>
            <a:endParaRPr b="0" lang="es-AR" sz="2400" spc="-1" strike="noStrike">
              <a:latin typeface="Times New Roman"/>
            </a:endParaRPr>
          </a:p>
        </p:txBody>
      </p:sp>
    </p:spTree>
  </p:cSld>
</p:notes>
</file>

<file path=ppt/notesSlides/notesSlide38.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648" name="PlaceHolder 1"/>
          <p:cNvSpPr>
            <a:spLocks noGrp="1"/>
          </p:cNvSpPr>
          <p:nvPr>
            <p:ph type="sldImg"/>
          </p:nvPr>
        </p:nvSpPr>
        <p:spPr>
          <a:xfrm>
            <a:off x="0" y="0"/>
            <a:ext cx="0" cy="0"/>
          </a:xfrm>
          <a:prstGeom prst="rect">
            <a:avLst/>
          </a:prstGeom>
          <a:ln w="0">
            <a:noFill/>
          </a:ln>
        </p:spPr>
      </p:sp>
      <p:sp>
        <p:nvSpPr>
          <p:cNvPr id="649" name="PlaceHolder 2"/>
          <p:cNvSpPr>
            <a:spLocks noGrp="1"/>
          </p:cNvSpPr>
          <p:nvPr>
            <p:ph type="body"/>
          </p:nvPr>
        </p:nvSpPr>
        <p:spPr>
          <a:xfrm>
            <a:off x="685800" y="4400640"/>
            <a:ext cx="5485680" cy="3599640"/>
          </a:xfrm>
          <a:prstGeom prst="rect">
            <a:avLst/>
          </a:prstGeom>
          <a:noFill/>
          <a:ln w="0">
            <a:noFill/>
          </a:ln>
        </p:spPr>
        <p:txBody>
          <a:bodyPr lIns="0" rIns="0" tIns="0" bIns="0" anchor="ctr">
            <a:noAutofit/>
          </a:bodyPr>
          <a:p>
            <a:endParaRPr b="0" lang="es-AR" sz="2000" spc="-1" strike="noStrike">
              <a:latin typeface="Arial"/>
            </a:endParaRPr>
          </a:p>
        </p:txBody>
      </p:sp>
      <p:sp>
        <p:nvSpPr>
          <p:cNvPr id="650" name="PlaceHolder 3"/>
          <p:cNvSpPr>
            <a:spLocks noGrp="1"/>
          </p:cNvSpPr>
          <p:nvPr>
            <p:ph type="sldNum" idx="48"/>
          </p:nvPr>
        </p:nvSpPr>
        <p:spPr>
          <a:xfrm>
            <a:off x="3884760" y="8685360"/>
            <a:ext cx="2971080" cy="457920"/>
          </a:xfrm>
          <a:prstGeom prst="rect">
            <a:avLst/>
          </a:prstGeom>
          <a:noFill/>
          <a:ln w="0">
            <a:noFill/>
          </a:ln>
        </p:spPr>
        <p:txBody>
          <a:bodyPr lIns="0" rIns="0" tIns="0" bIns="0" anchor="b">
            <a:noAutofit/>
          </a:bodyPr>
          <a:lstStyle>
            <a:lvl1pPr>
              <a:defRPr b="0" lang="es-AR" sz="2400" spc="-1" strike="noStrike">
                <a:latin typeface="Times New Roman"/>
              </a:defRPr>
            </a:lvl1pPr>
          </a:lstStyle>
          <a:p>
            <a:endParaRPr b="0" lang="es-AR" sz="2400" spc="-1" strike="noStrike">
              <a:latin typeface="Times New Roman"/>
            </a:endParaRPr>
          </a:p>
        </p:txBody>
      </p:sp>
    </p:spTree>
  </p:cSld>
</p:notes>
</file>

<file path=ppt/notesSlides/notesSlide39.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651" name="PlaceHolder 1"/>
          <p:cNvSpPr>
            <a:spLocks noGrp="1"/>
          </p:cNvSpPr>
          <p:nvPr>
            <p:ph type="sldImg"/>
          </p:nvPr>
        </p:nvSpPr>
        <p:spPr>
          <a:xfrm>
            <a:off x="0" y="0"/>
            <a:ext cx="0" cy="0"/>
          </a:xfrm>
          <a:prstGeom prst="rect">
            <a:avLst/>
          </a:prstGeom>
          <a:ln w="0">
            <a:noFill/>
          </a:ln>
        </p:spPr>
      </p:sp>
      <p:sp>
        <p:nvSpPr>
          <p:cNvPr id="652" name="PlaceHolder 2"/>
          <p:cNvSpPr>
            <a:spLocks noGrp="1"/>
          </p:cNvSpPr>
          <p:nvPr>
            <p:ph type="body"/>
          </p:nvPr>
        </p:nvSpPr>
        <p:spPr>
          <a:xfrm>
            <a:off x="685800" y="4400640"/>
            <a:ext cx="5485680" cy="3599640"/>
          </a:xfrm>
          <a:prstGeom prst="rect">
            <a:avLst/>
          </a:prstGeom>
          <a:noFill/>
          <a:ln w="0">
            <a:noFill/>
          </a:ln>
        </p:spPr>
        <p:txBody>
          <a:bodyPr lIns="0" rIns="0" tIns="0" bIns="0" anchor="ctr">
            <a:noAutofit/>
          </a:bodyPr>
          <a:p>
            <a:endParaRPr b="0" lang="es-AR" sz="2000" spc="-1" strike="noStrike">
              <a:latin typeface="Arial"/>
            </a:endParaRPr>
          </a:p>
        </p:txBody>
      </p:sp>
      <p:sp>
        <p:nvSpPr>
          <p:cNvPr id="653" name="PlaceHolder 3"/>
          <p:cNvSpPr>
            <a:spLocks noGrp="1"/>
          </p:cNvSpPr>
          <p:nvPr>
            <p:ph type="sldNum" idx="49"/>
          </p:nvPr>
        </p:nvSpPr>
        <p:spPr>
          <a:xfrm>
            <a:off x="3884760" y="8685360"/>
            <a:ext cx="2971080" cy="457920"/>
          </a:xfrm>
          <a:prstGeom prst="rect">
            <a:avLst/>
          </a:prstGeom>
          <a:noFill/>
          <a:ln w="0">
            <a:noFill/>
          </a:ln>
        </p:spPr>
        <p:txBody>
          <a:bodyPr lIns="0" rIns="0" tIns="0" bIns="0" anchor="b">
            <a:noAutofit/>
          </a:bodyPr>
          <a:lstStyle>
            <a:lvl1pPr>
              <a:defRPr b="0" lang="es-AR" sz="2400" spc="-1" strike="noStrike">
                <a:latin typeface="Times New Roman"/>
              </a:defRPr>
            </a:lvl1pPr>
          </a:lstStyle>
          <a:p>
            <a:endParaRPr b="0" lang="es-AR" sz="2400" spc="-1" strike="noStrike">
              <a:latin typeface="Times New Roman"/>
            </a:endParaRPr>
          </a:p>
        </p:txBody>
      </p:sp>
    </p:spTree>
  </p:cSld>
</p:notes>
</file>

<file path=ppt/notesSlides/notesSlide4.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546" name="PlaceHolder 1"/>
          <p:cNvSpPr>
            <a:spLocks noGrp="1"/>
          </p:cNvSpPr>
          <p:nvPr>
            <p:ph type="sldImg"/>
          </p:nvPr>
        </p:nvSpPr>
        <p:spPr>
          <a:xfrm>
            <a:off x="-360" y="-360"/>
            <a:ext cx="360" cy="360"/>
          </a:xfrm>
          <a:prstGeom prst="rect">
            <a:avLst/>
          </a:prstGeom>
          <a:ln w="0">
            <a:noFill/>
          </a:ln>
        </p:spPr>
      </p:sp>
      <p:sp>
        <p:nvSpPr>
          <p:cNvPr id="547" name="PlaceHolder 2"/>
          <p:cNvSpPr>
            <a:spLocks noGrp="1"/>
          </p:cNvSpPr>
          <p:nvPr>
            <p:ph type="body"/>
          </p:nvPr>
        </p:nvSpPr>
        <p:spPr>
          <a:xfrm>
            <a:off x="685800" y="4400640"/>
            <a:ext cx="5480640" cy="3594600"/>
          </a:xfrm>
          <a:prstGeom prst="rect">
            <a:avLst/>
          </a:prstGeom>
          <a:noFill/>
          <a:ln w="0">
            <a:noFill/>
          </a:ln>
        </p:spPr>
        <p:txBody>
          <a:bodyPr lIns="0" rIns="0" tIns="0" bIns="0" anchor="ctr">
            <a:noAutofit/>
          </a:bodyPr>
          <a:p>
            <a:endParaRPr b="0" lang="es-AR" sz="2000" spc="-1" strike="noStrike">
              <a:latin typeface="Arial"/>
            </a:endParaRPr>
          </a:p>
        </p:txBody>
      </p:sp>
      <p:sp>
        <p:nvSpPr>
          <p:cNvPr id="548" name="PlaceHolder 3"/>
          <p:cNvSpPr>
            <a:spLocks noGrp="1"/>
          </p:cNvSpPr>
          <p:nvPr>
            <p:ph type="sldNum" idx="14"/>
          </p:nvPr>
        </p:nvSpPr>
        <p:spPr>
          <a:xfrm>
            <a:off x="3884760" y="8685360"/>
            <a:ext cx="2966040" cy="452880"/>
          </a:xfrm>
          <a:prstGeom prst="rect">
            <a:avLst/>
          </a:prstGeom>
          <a:noFill/>
          <a:ln w="0">
            <a:noFill/>
          </a:ln>
        </p:spPr>
        <p:txBody>
          <a:bodyPr lIns="0" rIns="0" tIns="0" bIns="0" anchor="b">
            <a:noAutofit/>
          </a:bodyPr>
          <a:lstStyle>
            <a:lvl1pPr>
              <a:defRPr b="0" lang="es-AR" sz="2400" spc="-1" strike="noStrike">
                <a:latin typeface="Times New Roman"/>
              </a:defRPr>
            </a:lvl1pPr>
          </a:lstStyle>
          <a:p>
            <a:endParaRPr b="0" lang="es-AR" sz="2400" spc="-1" strike="noStrike">
              <a:latin typeface="Times New Roman"/>
            </a:endParaRPr>
          </a:p>
        </p:txBody>
      </p:sp>
    </p:spTree>
  </p:cSld>
</p:notes>
</file>

<file path=ppt/notesSlides/notesSlide40.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654" name="PlaceHolder 1"/>
          <p:cNvSpPr>
            <a:spLocks noGrp="1"/>
          </p:cNvSpPr>
          <p:nvPr>
            <p:ph type="sldImg"/>
          </p:nvPr>
        </p:nvSpPr>
        <p:spPr>
          <a:xfrm>
            <a:off x="0" y="0"/>
            <a:ext cx="0" cy="0"/>
          </a:xfrm>
          <a:prstGeom prst="rect">
            <a:avLst/>
          </a:prstGeom>
          <a:ln w="0">
            <a:noFill/>
          </a:ln>
        </p:spPr>
      </p:sp>
      <p:sp>
        <p:nvSpPr>
          <p:cNvPr id="655" name="PlaceHolder 2"/>
          <p:cNvSpPr>
            <a:spLocks noGrp="1"/>
          </p:cNvSpPr>
          <p:nvPr>
            <p:ph type="body"/>
          </p:nvPr>
        </p:nvSpPr>
        <p:spPr>
          <a:xfrm>
            <a:off x="685800" y="4400640"/>
            <a:ext cx="5485680" cy="3599640"/>
          </a:xfrm>
          <a:prstGeom prst="rect">
            <a:avLst/>
          </a:prstGeom>
          <a:noFill/>
          <a:ln w="0">
            <a:noFill/>
          </a:ln>
        </p:spPr>
        <p:txBody>
          <a:bodyPr lIns="0" rIns="0" tIns="0" bIns="0" anchor="ctr">
            <a:noAutofit/>
          </a:bodyPr>
          <a:p>
            <a:endParaRPr b="0" lang="es-AR" sz="2000" spc="-1" strike="noStrike">
              <a:latin typeface="Arial"/>
            </a:endParaRPr>
          </a:p>
        </p:txBody>
      </p:sp>
      <p:sp>
        <p:nvSpPr>
          <p:cNvPr id="656" name="PlaceHolder 3"/>
          <p:cNvSpPr>
            <a:spLocks noGrp="1"/>
          </p:cNvSpPr>
          <p:nvPr>
            <p:ph type="sldNum" idx="50"/>
          </p:nvPr>
        </p:nvSpPr>
        <p:spPr>
          <a:xfrm>
            <a:off x="3884760" y="8685360"/>
            <a:ext cx="2971080" cy="457920"/>
          </a:xfrm>
          <a:prstGeom prst="rect">
            <a:avLst/>
          </a:prstGeom>
          <a:noFill/>
          <a:ln w="0">
            <a:noFill/>
          </a:ln>
        </p:spPr>
        <p:txBody>
          <a:bodyPr lIns="0" rIns="0" tIns="0" bIns="0" anchor="b">
            <a:noAutofit/>
          </a:bodyPr>
          <a:lstStyle>
            <a:lvl1pPr>
              <a:defRPr b="0" lang="es-AR" sz="2400" spc="-1" strike="noStrike">
                <a:latin typeface="Times New Roman"/>
              </a:defRPr>
            </a:lvl1pPr>
          </a:lstStyle>
          <a:p>
            <a:endParaRPr b="0" lang="es-AR" sz="2400" spc="-1" strike="noStrike">
              <a:latin typeface="Times New Roman"/>
            </a:endParaRPr>
          </a:p>
        </p:txBody>
      </p:sp>
    </p:spTree>
  </p:cSld>
</p:notes>
</file>

<file path=ppt/notesSlides/notesSlide41.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657" name="PlaceHolder 1"/>
          <p:cNvSpPr>
            <a:spLocks noGrp="1"/>
          </p:cNvSpPr>
          <p:nvPr>
            <p:ph type="sldImg"/>
          </p:nvPr>
        </p:nvSpPr>
        <p:spPr>
          <a:xfrm>
            <a:off x="0" y="0"/>
            <a:ext cx="0" cy="0"/>
          </a:xfrm>
          <a:prstGeom prst="rect">
            <a:avLst/>
          </a:prstGeom>
          <a:ln w="0">
            <a:noFill/>
          </a:ln>
        </p:spPr>
      </p:sp>
      <p:sp>
        <p:nvSpPr>
          <p:cNvPr id="658" name="PlaceHolder 2"/>
          <p:cNvSpPr>
            <a:spLocks noGrp="1"/>
          </p:cNvSpPr>
          <p:nvPr>
            <p:ph type="body"/>
          </p:nvPr>
        </p:nvSpPr>
        <p:spPr>
          <a:xfrm>
            <a:off x="685800" y="4400640"/>
            <a:ext cx="5485680" cy="3599640"/>
          </a:xfrm>
          <a:prstGeom prst="rect">
            <a:avLst/>
          </a:prstGeom>
          <a:noFill/>
          <a:ln w="0">
            <a:noFill/>
          </a:ln>
        </p:spPr>
        <p:txBody>
          <a:bodyPr lIns="0" rIns="0" tIns="0" bIns="0" anchor="ctr">
            <a:noAutofit/>
          </a:bodyPr>
          <a:p>
            <a:endParaRPr b="0" lang="es-AR" sz="2000" spc="-1" strike="noStrike">
              <a:latin typeface="Arial"/>
            </a:endParaRPr>
          </a:p>
        </p:txBody>
      </p:sp>
      <p:sp>
        <p:nvSpPr>
          <p:cNvPr id="659" name="PlaceHolder 3"/>
          <p:cNvSpPr>
            <a:spLocks noGrp="1"/>
          </p:cNvSpPr>
          <p:nvPr>
            <p:ph type="sldNum" idx="51"/>
          </p:nvPr>
        </p:nvSpPr>
        <p:spPr>
          <a:xfrm>
            <a:off x="3884760" y="8685360"/>
            <a:ext cx="2971080" cy="457920"/>
          </a:xfrm>
          <a:prstGeom prst="rect">
            <a:avLst/>
          </a:prstGeom>
          <a:noFill/>
          <a:ln w="0">
            <a:noFill/>
          </a:ln>
        </p:spPr>
        <p:txBody>
          <a:bodyPr lIns="0" rIns="0" tIns="0" bIns="0" anchor="b">
            <a:noAutofit/>
          </a:bodyPr>
          <a:lstStyle>
            <a:lvl1pPr>
              <a:defRPr b="0" lang="es-AR" sz="2400" spc="-1" strike="noStrike">
                <a:latin typeface="Times New Roman"/>
              </a:defRPr>
            </a:lvl1pPr>
          </a:lstStyle>
          <a:p>
            <a:endParaRPr b="0" lang="es-AR" sz="2400" spc="-1" strike="noStrike">
              <a:latin typeface="Times New Roman"/>
            </a:endParaRPr>
          </a:p>
        </p:txBody>
      </p:sp>
    </p:spTree>
  </p:cSld>
</p:notes>
</file>

<file path=ppt/notesSlides/notesSlide42.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660" name="PlaceHolder 1"/>
          <p:cNvSpPr>
            <a:spLocks noGrp="1"/>
          </p:cNvSpPr>
          <p:nvPr>
            <p:ph type="sldImg"/>
          </p:nvPr>
        </p:nvSpPr>
        <p:spPr>
          <a:xfrm>
            <a:off x="0" y="0"/>
            <a:ext cx="0" cy="0"/>
          </a:xfrm>
          <a:prstGeom prst="rect">
            <a:avLst/>
          </a:prstGeom>
          <a:ln w="0">
            <a:noFill/>
          </a:ln>
        </p:spPr>
      </p:sp>
      <p:sp>
        <p:nvSpPr>
          <p:cNvPr id="661" name="PlaceHolder 2"/>
          <p:cNvSpPr>
            <a:spLocks noGrp="1"/>
          </p:cNvSpPr>
          <p:nvPr>
            <p:ph type="body"/>
          </p:nvPr>
        </p:nvSpPr>
        <p:spPr>
          <a:xfrm>
            <a:off x="685800" y="4400640"/>
            <a:ext cx="5485680" cy="3599640"/>
          </a:xfrm>
          <a:prstGeom prst="rect">
            <a:avLst/>
          </a:prstGeom>
          <a:noFill/>
          <a:ln w="0">
            <a:noFill/>
          </a:ln>
        </p:spPr>
        <p:txBody>
          <a:bodyPr lIns="0" rIns="0" tIns="0" bIns="0" anchor="ctr">
            <a:noAutofit/>
          </a:bodyPr>
          <a:p>
            <a:endParaRPr b="0" lang="es-AR" sz="2000" spc="-1" strike="noStrike">
              <a:latin typeface="Arial"/>
            </a:endParaRPr>
          </a:p>
        </p:txBody>
      </p:sp>
      <p:sp>
        <p:nvSpPr>
          <p:cNvPr id="662" name="PlaceHolder 3"/>
          <p:cNvSpPr>
            <a:spLocks noGrp="1"/>
          </p:cNvSpPr>
          <p:nvPr>
            <p:ph type="sldNum" idx="52"/>
          </p:nvPr>
        </p:nvSpPr>
        <p:spPr>
          <a:xfrm>
            <a:off x="3884760" y="8685360"/>
            <a:ext cx="2971080" cy="457920"/>
          </a:xfrm>
          <a:prstGeom prst="rect">
            <a:avLst/>
          </a:prstGeom>
          <a:noFill/>
          <a:ln w="0">
            <a:noFill/>
          </a:ln>
        </p:spPr>
        <p:txBody>
          <a:bodyPr lIns="0" rIns="0" tIns="0" bIns="0" anchor="b">
            <a:noAutofit/>
          </a:bodyPr>
          <a:lstStyle>
            <a:lvl1pPr>
              <a:defRPr b="0" lang="es-AR" sz="2400" spc="-1" strike="noStrike">
                <a:latin typeface="Times New Roman"/>
              </a:defRPr>
            </a:lvl1pPr>
          </a:lstStyle>
          <a:p>
            <a:endParaRPr b="0" lang="es-AR" sz="2400" spc="-1" strike="noStrike">
              <a:latin typeface="Times New Roman"/>
            </a:endParaRPr>
          </a:p>
        </p:txBody>
      </p:sp>
    </p:spTree>
  </p:cSld>
</p:notes>
</file>

<file path=ppt/notesSlides/notesSlide43.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663" name="PlaceHolder 1"/>
          <p:cNvSpPr>
            <a:spLocks noGrp="1"/>
          </p:cNvSpPr>
          <p:nvPr>
            <p:ph type="sldImg"/>
          </p:nvPr>
        </p:nvSpPr>
        <p:spPr>
          <a:xfrm>
            <a:off x="0" y="0"/>
            <a:ext cx="0" cy="0"/>
          </a:xfrm>
          <a:prstGeom prst="rect">
            <a:avLst/>
          </a:prstGeom>
          <a:ln w="0">
            <a:noFill/>
          </a:ln>
        </p:spPr>
      </p:sp>
      <p:sp>
        <p:nvSpPr>
          <p:cNvPr id="664" name="PlaceHolder 2"/>
          <p:cNvSpPr>
            <a:spLocks noGrp="1"/>
          </p:cNvSpPr>
          <p:nvPr>
            <p:ph type="body"/>
          </p:nvPr>
        </p:nvSpPr>
        <p:spPr>
          <a:xfrm>
            <a:off x="685800" y="4400640"/>
            <a:ext cx="5485680" cy="3599640"/>
          </a:xfrm>
          <a:prstGeom prst="rect">
            <a:avLst/>
          </a:prstGeom>
          <a:noFill/>
          <a:ln w="0">
            <a:noFill/>
          </a:ln>
        </p:spPr>
        <p:txBody>
          <a:bodyPr lIns="0" rIns="0" tIns="0" bIns="0" anchor="ctr">
            <a:noAutofit/>
          </a:bodyPr>
          <a:p>
            <a:endParaRPr b="0" lang="es-AR" sz="2000" spc="-1" strike="noStrike">
              <a:latin typeface="Arial"/>
            </a:endParaRPr>
          </a:p>
        </p:txBody>
      </p:sp>
      <p:sp>
        <p:nvSpPr>
          <p:cNvPr id="665" name="PlaceHolder 3"/>
          <p:cNvSpPr>
            <a:spLocks noGrp="1"/>
          </p:cNvSpPr>
          <p:nvPr>
            <p:ph type="sldNum" idx="53"/>
          </p:nvPr>
        </p:nvSpPr>
        <p:spPr>
          <a:xfrm>
            <a:off x="3884760" y="8685360"/>
            <a:ext cx="2971080" cy="457920"/>
          </a:xfrm>
          <a:prstGeom prst="rect">
            <a:avLst/>
          </a:prstGeom>
          <a:noFill/>
          <a:ln w="0">
            <a:noFill/>
          </a:ln>
        </p:spPr>
        <p:txBody>
          <a:bodyPr lIns="0" rIns="0" tIns="0" bIns="0" anchor="b">
            <a:noAutofit/>
          </a:bodyPr>
          <a:lstStyle>
            <a:lvl1pPr>
              <a:defRPr b="0" lang="es-AR" sz="2400" spc="-1" strike="noStrike">
                <a:latin typeface="Times New Roman"/>
              </a:defRPr>
            </a:lvl1pPr>
          </a:lstStyle>
          <a:p>
            <a:endParaRPr b="0" lang="es-AR" sz="2400" spc="-1" strike="noStrike">
              <a:latin typeface="Times New Roman"/>
            </a:endParaRPr>
          </a:p>
        </p:txBody>
      </p:sp>
    </p:spTree>
  </p:cSld>
</p:notes>
</file>

<file path=ppt/notesSlides/notesSlide44.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666" name="PlaceHolder 1"/>
          <p:cNvSpPr>
            <a:spLocks noGrp="1"/>
          </p:cNvSpPr>
          <p:nvPr>
            <p:ph type="sldImg"/>
          </p:nvPr>
        </p:nvSpPr>
        <p:spPr>
          <a:xfrm>
            <a:off x="0" y="0"/>
            <a:ext cx="0" cy="0"/>
          </a:xfrm>
          <a:prstGeom prst="rect">
            <a:avLst/>
          </a:prstGeom>
          <a:ln w="0">
            <a:noFill/>
          </a:ln>
        </p:spPr>
      </p:sp>
      <p:sp>
        <p:nvSpPr>
          <p:cNvPr id="667" name="PlaceHolder 2"/>
          <p:cNvSpPr>
            <a:spLocks noGrp="1"/>
          </p:cNvSpPr>
          <p:nvPr>
            <p:ph type="body"/>
          </p:nvPr>
        </p:nvSpPr>
        <p:spPr>
          <a:xfrm>
            <a:off x="685800" y="4400640"/>
            <a:ext cx="5485680" cy="3599640"/>
          </a:xfrm>
          <a:prstGeom prst="rect">
            <a:avLst/>
          </a:prstGeom>
          <a:noFill/>
          <a:ln w="0">
            <a:noFill/>
          </a:ln>
        </p:spPr>
        <p:txBody>
          <a:bodyPr lIns="0" rIns="0" tIns="0" bIns="0" anchor="ctr">
            <a:noAutofit/>
          </a:bodyPr>
          <a:p>
            <a:endParaRPr b="0" lang="es-AR" sz="2000" spc="-1" strike="noStrike">
              <a:latin typeface="Arial"/>
            </a:endParaRPr>
          </a:p>
        </p:txBody>
      </p:sp>
      <p:sp>
        <p:nvSpPr>
          <p:cNvPr id="668" name="PlaceHolder 3"/>
          <p:cNvSpPr>
            <a:spLocks noGrp="1"/>
          </p:cNvSpPr>
          <p:nvPr>
            <p:ph type="sldNum" idx="54"/>
          </p:nvPr>
        </p:nvSpPr>
        <p:spPr>
          <a:xfrm>
            <a:off x="3884760" y="8685360"/>
            <a:ext cx="2971080" cy="457920"/>
          </a:xfrm>
          <a:prstGeom prst="rect">
            <a:avLst/>
          </a:prstGeom>
          <a:noFill/>
          <a:ln w="0">
            <a:noFill/>
          </a:ln>
        </p:spPr>
        <p:txBody>
          <a:bodyPr lIns="0" rIns="0" tIns="0" bIns="0" anchor="b">
            <a:noAutofit/>
          </a:bodyPr>
          <a:lstStyle>
            <a:lvl1pPr>
              <a:defRPr b="0" lang="es-AR" sz="2400" spc="-1" strike="noStrike">
                <a:latin typeface="Times New Roman"/>
              </a:defRPr>
            </a:lvl1pPr>
          </a:lstStyle>
          <a:p>
            <a:endParaRPr b="0" lang="es-AR" sz="2400" spc="-1" strike="noStrike">
              <a:latin typeface="Times New Roman"/>
            </a:endParaRPr>
          </a:p>
        </p:txBody>
      </p:sp>
    </p:spTree>
  </p:cSld>
</p:notes>
</file>

<file path=ppt/notesSlides/notesSlide45.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669" name="PlaceHolder 1"/>
          <p:cNvSpPr>
            <a:spLocks noGrp="1"/>
          </p:cNvSpPr>
          <p:nvPr>
            <p:ph type="sldImg"/>
          </p:nvPr>
        </p:nvSpPr>
        <p:spPr>
          <a:xfrm>
            <a:off x="0" y="0"/>
            <a:ext cx="0" cy="0"/>
          </a:xfrm>
          <a:prstGeom prst="rect">
            <a:avLst/>
          </a:prstGeom>
          <a:ln w="0">
            <a:noFill/>
          </a:ln>
        </p:spPr>
      </p:sp>
      <p:sp>
        <p:nvSpPr>
          <p:cNvPr id="670" name="PlaceHolder 2"/>
          <p:cNvSpPr>
            <a:spLocks noGrp="1"/>
          </p:cNvSpPr>
          <p:nvPr>
            <p:ph type="body"/>
          </p:nvPr>
        </p:nvSpPr>
        <p:spPr>
          <a:xfrm>
            <a:off x="685800" y="4400640"/>
            <a:ext cx="5485680" cy="3599640"/>
          </a:xfrm>
          <a:prstGeom prst="rect">
            <a:avLst/>
          </a:prstGeom>
          <a:noFill/>
          <a:ln w="0">
            <a:noFill/>
          </a:ln>
        </p:spPr>
        <p:txBody>
          <a:bodyPr lIns="0" rIns="0" tIns="0" bIns="0" anchor="ctr">
            <a:noAutofit/>
          </a:bodyPr>
          <a:p>
            <a:endParaRPr b="0" lang="es-AR" sz="2000" spc="-1" strike="noStrike">
              <a:latin typeface="Arial"/>
            </a:endParaRPr>
          </a:p>
        </p:txBody>
      </p:sp>
      <p:sp>
        <p:nvSpPr>
          <p:cNvPr id="671" name="PlaceHolder 3"/>
          <p:cNvSpPr>
            <a:spLocks noGrp="1"/>
          </p:cNvSpPr>
          <p:nvPr>
            <p:ph type="sldNum" idx="55"/>
          </p:nvPr>
        </p:nvSpPr>
        <p:spPr>
          <a:xfrm>
            <a:off x="3884760" y="8685360"/>
            <a:ext cx="2971080" cy="457920"/>
          </a:xfrm>
          <a:prstGeom prst="rect">
            <a:avLst/>
          </a:prstGeom>
          <a:noFill/>
          <a:ln w="0">
            <a:noFill/>
          </a:ln>
        </p:spPr>
        <p:txBody>
          <a:bodyPr lIns="0" rIns="0" tIns="0" bIns="0" anchor="b">
            <a:noAutofit/>
          </a:bodyPr>
          <a:lstStyle>
            <a:lvl1pPr>
              <a:defRPr b="0" lang="es-AR" sz="2400" spc="-1" strike="noStrike">
                <a:latin typeface="Times New Roman"/>
              </a:defRPr>
            </a:lvl1pPr>
          </a:lstStyle>
          <a:p>
            <a:endParaRPr b="0" lang="es-AR" sz="2400" spc="-1" strike="noStrike">
              <a:latin typeface="Times New Roman"/>
            </a:endParaRPr>
          </a:p>
        </p:txBody>
      </p:sp>
    </p:spTree>
  </p:cSld>
</p:notes>
</file>

<file path=ppt/notesSlides/notesSlide46.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672" name="PlaceHolder 1"/>
          <p:cNvSpPr>
            <a:spLocks noGrp="1"/>
          </p:cNvSpPr>
          <p:nvPr>
            <p:ph type="sldImg"/>
          </p:nvPr>
        </p:nvSpPr>
        <p:spPr>
          <a:xfrm>
            <a:off x="0" y="0"/>
            <a:ext cx="0" cy="0"/>
          </a:xfrm>
          <a:prstGeom prst="rect">
            <a:avLst/>
          </a:prstGeom>
          <a:ln w="0">
            <a:noFill/>
          </a:ln>
        </p:spPr>
      </p:sp>
      <p:sp>
        <p:nvSpPr>
          <p:cNvPr id="673" name="PlaceHolder 2"/>
          <p:cNvSpPr>
            <a:spLocks noGrp="1"/>
          </p:cNvSpPr>
          <p:nvPr>
            <p:ph type="body"/>
          </p:nvPr>
        </p:nvSpPr>
        <p:spPr>
          <a:xfrm>
            <a:off x="685800" y="4400640"/>
            <a:ext cx="5485680" cy="3599640"/>
          </a:xfrm>
          <a:prstGeom prst="rect">
            <a:avLst/>
          </a:prstGeom>
          <a:noFill/>
          <a:ln w="0">
            <a:noFill/>
          </a:ln>
        </p:spPr>
        <p:txBody>
          <a:bodyPr lIns="0" rIns="0" tIns="0" bIns="0" anchor="ctr">
            <a:noAutofit/>
          </a:bodyPr>
          <a:p>
            <a:endParaRPr b="0" lang="es-AR" sz="2000" spc="-1" strike="noStrike">
              <a:latin typeface="Arial"/>
            </a:endParaRPr>
          </a:p>
        </p:txBody>
      </p:sp>
      <p:sp>
        <p:nvSpPr>
          <p:cNvPr id="674" name="PlaceHolder 3"/>
          <p:cNvSpPr>
            <a:spLocks noGrp="1"/>
          </p:cNvSpPr>
          <p:nvPr>
            <p:ph type="sldNum" idx="56"/>
          </p:nvPr>
        </p:nvSpPr>
        <p:spPr>
          <a:xfrm>
            <a:off x="3884760" y="8685360"/>
            <a:ext cx="2971080" cy="457920"/>
          </a:xfrm>
          <a:prstGeom prst="rect">
            <a:avLst/>
          </a:prstGeom>
          <a:noFill/>
          <a:ln w="0">
            <a:noFill/>
          </a:ln>
        </p:spPr>
        <p:txBody>
          <a:bodyPr lIns="0" rIns="0" tIns="0" bIns="0" anchor="b">
            <a:noAutofit/>
          </a:bodyPr>
          <a:lstStyle>
            <a:lvl1pPr>
              <a:defRPr b="0" lang="es-AR" sz="2400" spc="-1" strike="noStrike">
                <a:latin typeface="Times New Roman"/>
              </a:defRPr>
            </a:lvl1pPr>
          </a:lstStyle>
          <a:p>
            <a:endParaRPr b="0" lang="es-AR" sz="2400" spc="-1" strike="noStrike">
              <a:latin typeface="Times New Roman"/>
            </a:endParaRPr>
          </a:p>
        </p:txBody>
      </p:sp>
    </p:spTree>
  </p:cSld>
</p:notes>
</file>

<file path=ppt/notesSlides/notesSlide47.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675" name="PlaceHolder 1"/>
          <p:cNvSpPr>
            <a:spLocks noGrp="1"/>
          </p:cNvSpPr>
          <p:nvPr>
            <p:ph type="sldImg"/>
          </p:nvPr>
        </p:nvSpPr>
        <p:spPr>
          <a:xfrm>
            <a:off x="0" y="0"/>
            <a:ext cx="0" cy="0"/>
          </a:xfrm>
          <a:prstGeom prst="rect">
            <a:avLst/>
          </a:prstGeom>
          <a:ln w="0">
            <a:noFill/>
          </a:ln>
        </p:spPr>
      </p:sp>
      <p:sp>
        <p:nvSpPr>
          <p:cNvPr id="676" name="PlaceHolder 2"/>
          <p:cNvSpPr>
            <a:spLocks noGrp="1"/>
          </p:cNvSpPr>
          <p:nvPr>
            <p:ph type="body"/>
          </p:nvPr>
        </p:nvSpPr>
        <p:spPr>
          <a:xfrm>
            <a:off x="685800" y="4400640"/>
            <a:ext cx="5485680" cy="3599640"/>
          </a:xfrm>
          <a:prstGeom prst="rect">
            <a:avLst/>
          </a:prstGeom>
          <a:noFill/>
          <a:ln w="0">
            <a:noFill/>
          </a:ln>
        </p:spPr>
        <p:txBody>
          <a:bodyPr lIns="0" rIns="0" tIns="0" bIns="0" anchor="ctr">
            <a:noAutofit/>
          </a:bodyPr>
          <a:p>
            <a:endParaRPr b="0" lang="es-AR" sz="2000" spc="-1" strike="noStrike">
              <a:latin typeface="Arial"/>
            </a:endParaRPr>
          </a:p>
        </p:txBody>
      </p:sp>
      <p:sp>
        <p:nvSpPr>
          <p:cNvPr id="677" name="PlaceHolder 3"/>
          <p:cNvSpPr>
            <a:spLocks noGrp="1"/>
          </p:cNvSpPr>
          <p:nvPr>
            <p:ph type="sldNum" idx="57"/>
          </p:nvPr>
        </p:nvSpPr>
        <p:spPr>
          <a:xfrm>
            <a:off x="3884760" y="8685360"/>
            <a:ext cx="2971080" cy="457920"/>
          </a:xfrm>
          <a:prstGeom prst="rect">
            <a:avLst/>
          </a:prstGeom>
          <a:noFill/>
          <a:ln w="0">
            <a:noFill/>
          </a:ln>
        </p:spPr>
        <p:txBody>
          <a:bodyPr lIns="0" rIns="0" tIns="0" bIns="0" anchor="b">
            <a:noAutofit/>
          </a:bodyPr>
          <a:lstStyle>
            <a:lvl1pPr>
              <a:defRPr b="0" lang="es-AR" sz="2400" spc="-1" strike="noStrike">
                <a:latin typeface="Times New Roman"/>
              </a:defRPr>
            </a:lvl1pPr>
          </a:lstStyle>
          <a:p>
            <a:endParaRPr b="0" lang="es-AR" sz="2400" spc="-1" strike="noStrike">
              <a:latin typeface="Times New Roman"/>
            </a:endParaRPr>
          </a:p>
        </p:txBody>
      </p:sp>
    </p:spTree>
  </p:cSld>
</p:notes>
</file>

<file path=ppt/notesSlides/notesSlide48.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678" name="PlaceHolder 1"/>
          <p:cNvSpPr>
            <a:spLocks noGrp="1"/>
          </p:cNvSpPr>
          <p:nvPr>
            <p:ph type="sldImg"/>
          </p:nvPr>
        </p:nvSpPr>
        <p:spPr>
          <a:xfrm>
            <a:off x="0" y="0"/>
            <a:ext cx="0" cy="0"/>
          </a:xfrm>
          <a:prstGeom prst="rect">
            <a:avLst/>
          </a:prstGeom>
          <a:ln w="0">
            <a:noFill/>
          </a:ln>
        </p:spPr>
      </p:sp>
      <p:sp>
        <p:nvSpPr>
          <p:cNvPr id="679" name="PlaceHolder 2"/>
          <p:cNvSpPr>
            <a:spLocks noGrp="1"/>
          </p:cNvSpPr>
          <p:nvPr>
            <p:ph type="body"/>
          </p:nvPr>
        </p:nvSpPr>
        <p:spPr>
          <a:xfrm>
            <a:off x="685800" y="4400640"/>
            <a:ext cx="5485680" cy="3599640"/>
          </a:xfrm>
          <a:prstGeom prst="rect">
            <a:avLst/>
          </a:prstGeom>
          <a:noFill/>
          <a:ln w="0">
            <a:noFill/>
          </a:ln>
        </p:spPr>
        <p:txBody>
          <a:bodyPr lIns="0" rIns="0" tIns="0" bIns="0" anchor="ctr">
            <a:noAutofit/>
          </a:bodyPr>
          <a:p>
            <a:endParaRPr b="0" lang="es-AR" sz="2000" spc="-1" strike="noStrike">
              <a:latin typeface="Arial"/>
            </a:endParaRPr>
          </a:p>
        </p:txBody>
      </p:sp>
      <p:sp>
        <p:nvSpPr>
          <p:cNvPr id="680" name="PlaceHolder 3"/>
          <p:cNvSpPr>
            <a:spLocks noGrp="1"/>
          </p:cNvSpPr>
          <p:nvPr>
            <p:ph type="sldNum" idx="58"/>
          </p:nvPr>
        </p:nvSpPr>
        <p:spPr>
          <a:xfrm>
            <a:off x="3884760" y="8685360"/>
            <a:ext cx="2971080" cy="457920"/>
          </a:xfrm>
          <a:prstGeom prst="rect">
            <a:avLst/>
          </a:prstGeom>
          <a:noFill/>
          <a:ln w="0">
            <a:noFill/>
          </a:ln>
        </p:spPr>
        <p:txBody>
          <a:bodyPr lIns="0" rIns="0" tIns="0" bIns="0" anchor="b">
            <a:noAutofit/>
          </a:bodyPr>
          <a:lstStyle>
            <a:lvl1pPr>
              <a:defRPr b="0" lang="es-AR" sz="2400" spc="-1" strike="noStrike">
                <a:latin typeface="Times New Roman"/>
              </a:defRPr>
            </a:lvl1pPr>
          </a:lstStyle>
          <a:p>
            <a:endParaRPr b="0" lang="es-AR" sz="2400" spc="-1" strike="noStrike">
              <a:latin typeface="Times New Roman"/>
            </a:endParaRPr>
          </a:p>
        </p:txBody>
      </p:sp>
    </p:spTree>
  </p:cSld>
</p:notes>
</file>

<file path=ppt/notesSlides/notesSlide49.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681" name="PlaceHolder 1"/>
          <p:cNvSpPr>
            <a:spLocks noGrp="1"/>
          </p:cNvSpPr>
          <p:nvPr>
            <p:ph type="sldImg"/>
          </p:nvPr>
        </p:nvSpPr>
        <p:spPr>
          <a:xfrm>
            <a:off x="0" y="0"/>
            <a:ext cx="0" cy="0"/>
          </a:xfrm>
          <a:prstGeom prst="rect">
            <a:avLst/>
          </a:prstGeom>
          <a:ln w="0">
            <a:noFill/>
          </a:ln>
        </p:spPr>
      </p:sp>
      <p:sp>
        <p:nvSpPr>
          <p:cNvPr id="682" name="PlaceHolder 2"/>
          <p:cNvSpPr>
            <a:spLocks noGrp="1"/>
          </p:cNvSpPr>
          <p:nvPr>
            <p:ph type="body"/>
          </p:nvPr>
        </p:nvSpPr>
        <p:spPr>
          <a:xfrm>
            <a:off x="685800" y="4400640"/>
            <a:ext cx="5485680" cy="3599640"/>
          </a:xfrm>
          <a:prstGeom prst="rect">
            <a:avLst/>
          </a:prstGeom>
          <a:noFill/>
          <a:ln w="0">
            <a:noFill/>
          </a:ln>
        </p:spPr>
        <p:txBody>
          <a:bodyPr lIns="0" rIns="0" tIns="0" bIns="0" anchor="ctr">
            <a:noAutofit/>
          </a:bodyPr>
          <a:p>
            <a:endParaRPr b="0" lang="es-AR" sz="2000" spc="-1" strike="noStrike">
              <a:latin typeface="Arial"/>
            </a:endParaRPr>
          </a:p>
        </p:txBody>
      </p:sp>
      <p:sp>
        <p:nvSpPr>
          <p:cNvPr id="683" name="PlaceHolder 3"/>
          <p:cNvSpPr>
            <a:spLocks noGrp="1"/>
          </p:cNvSpPr>
          <p:nvPr>
            <p:ph type="sldNum" idx="59"/>
          </p:nvPr>
        </p:nvSpPr>
        <p:spPr>
          <a:xfrm>
            <a:off x="3884760" y="8685360"/>
            <a:ext cx="2971080" cy="457920"/>
          </a:xfrm>
          <a:prstGeom prst="rect">
            <a:avLst/>
          </a:prstGeom>
          <a:noFill/>
          <a:ln w="0">
            <a:noFill/>
          </a:ln>
        </p:spPr>
        <p:txBody>
          <a:bodyPr lIns="0" rIns="0" tIns="0" bIns="0" anchor="b">
            <a:noAutofit/>
          </a:bodyPr>
          <a:lstStyle>
            <a:lvl1pPr>
              <a:defRPr b="0" lang="es-AR" sz="2400" spc="-1" strike="noStrike">
                <a:latin typeface="Times New Roman"/>
              </a:defRPr>
            </a:lvl1pPr>
          </a:lstStyle>
          <a:p>
            <a:endParaRPr b="0" lang="es-AR" sz="2400" spc="-1" strike="noStrike">
              <a:latin typeface="Times New Roman"/>
            </a:endParaRPr>
          </a:p>
        </p:txBody>
      </p:sp>
    </p:spTree>
  </p:cSld>
</p:notes>
</file>

<file path=ppt/notesSlides/notesSlide5.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549" name="PlaceHolder 1"/>
          <p:cNvSpPr>
            <a:spLocks noGrp="1"/>
          </p:cNvSpPr>
          <p:nvPr>
            <p:ph type="sldImg"/>
          </p:nvPr>
        </p:nvSpPr>
        <p:spPr>
          <a:xfrm>
            <a:off x="-360" y="-360"/>
            <a:ext cx="360" cy="360"/>
          </a:xfrm>
          <a:prstGeom prst="rect">
            <a:avLst/>
          </a:prstGeom>
          <a:ln w="0">
            <a:noFill/>
          </a:ln>
        </p:spPr>
      </p:sp>
      <p:sp>
        <p:nvSpPr>
          <p:cNvPr id="550" name="PlaceHolder 2"/>
          <p:cNvSpPr>
            <a:spLocks noGrp="1"/>
          </p:cNvSpPr>
          <p:nvPr>
            <p:ph type="body"/>
          </p:nvPr>
        </p:nvSpPr>
        <p:spPr>
          <a:xfrm>
            <a:off x="685800" y="4400640"/>
            <a:ext cx="5480640" cy="3594600"/>
          </a:xfrm>
          <a:prstGeom prst="rect">
            <a:avLst/>
          </a:prstGeom>
          <a:noFill/>
          <a:ln w="0">
            <a:noFill/>
          </a:ln>
        </p:spPr>
        <p:txBody>
          <a:bodyPr lIns="0" rIns="0" tIns="0" bIns="0" anchor="ctr">
            <a:noAutofit/>
          </a:bodyPr>
          <a:p>
            <a:endParaRPr b="0" lang="es-AR" sz="2000" spc="-1" strike="noStrike">
              <a:latin typeface="Arial"/>
            </a:endParaRPr>
          </a:p>
        </p:txBody>
      </p:sp>
      <p:sp>
        <p:nvSpPr>
          <p:cNvPr id="551" name="PlaceHolder 3"/>
          <p:cNvSpPr>
            <a:spLocks noGrp="1"/>
          </p:cNvSpPr>
          <p:nvPr>
            <p:ph type="sldNum" idx="15"/>
          </p:nvPr>
        </p:nvSpPr>
        <p:spPr>
          <a:xfrm>
            <a:off x="3884760" y="8685360"/>
            <a:ext cx="2966040" cy="452880"/>
          </a:xfrm>
          <a:prstGeom prst="rect">
            <a:avLst/>
          </a:prstGeom>
          <a:noFill/>
          <a:ln w="0">
            <a:noFill/>
          </a:ln>
        </p:spPr>
        <p:txBody>
          <a:bodyPr lIns="0" rIns="0" tIns="0" bIns="0" anchor="b">
            <a:noAutofit/>
          </a:bodyPr>
          <a:lstStyle>
            <a:lvl1pPr>
              <a:defRPr b="0" lang="es-AR" sz="2400" spc="-1" strike="noStrike">
                <a:latin typeface="Times New Roman"/>
              </a:defRPr>
            </a:lvl1pPr>
          </a:lstStyle>
          <a:p>
            <a:endParaRPr b="0" lang="es-AR" sz="2400" spc="-1" strike="noStrike">
              <a:latin typeface="Times New Roman"/>
            </a:endParaRPr>
          </a:p>
        </p:txBody>
      </p:sp>
    </p:spTree>
  </p:cSld>
</p:notes>
</file>

<file path=ppt/notesSlides/notesSlide50.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684" name="PlaceHolder 1"/>
          <p:cNvSpPr>
            <a:spLocks noGrp="1"/>
          </p:cNvSpPr>
          <p:nvPr>
            <p:ph type="sldImg"/>
          </p:nvPr>
        </p:nvSpPr>
        <p:spPr>
          <a:xfrm>
            <a:off x="0" y="0"/>
            <a:ext cx="0" cy="0"/>
          </a:xfrm>
          <a:prstGeom prst="rect">
            <a:avLst/>
          </a:prstGeom>
          <a:ln w="0">
            <a:noFill/>
          </a:ln>
        </p:spPr>
      </p:sp>
      <p:sp>
        <p:nvSpPr>
          <p:cNvPr id="685" name="PlaceHolder 2"/>
          <p:cNvSpPr>
            <a:spLocks noGrp="1"/>
          </p:cNvSpPr>
          <p:nvPr>
            <p:ph type="body"/>
          </p:nvPr>
        </p:nvSpPr>
        <p:spPr>
          <a:xfrm>
            <a:off x="685800" y="4400640"/>
            <a:ext cx="5485680" cy="3599640"/>
          </a:xfrm>
          <a:prstGeom prst="rect">
            <a:avLst/>
          </a:prstGeom>
          <a:noFill/>
          <a:ln w="0">
            <a:noFill/>
          </a:ln>
        </p:spPr>
        <p:txBody>
          <a:bodyPr lIns="0" rIns="0" tIns="0" bIns="0" anchor="ctr">
            <a:noAutofit/>
          </a:bodyPr>
          <a:p>
            <a:endParaRPr b="0" lang="es-AR" sz="2000" spc="-1" strike="noStrike">
              <a:latin typeface="Arial"/>
            </a:endParaRPr>
          </a:p>
        </p:txBody>
      </p:sp>
      <p:sp>
        <p:nvSpPr>
          <p:cNvPr id="686" name="PlaceHolder 3"/>
          <p:cNvSpPr>
            <a:spLocks noGrp="1"/>
          </p:cNvSpPr>
          <p:nvPr>
            <p:ph type="sldNum" idx="60"/>
          </p:nvPr>
        </p:nvSpPr>
        <p:spPr>
          <a:xfrm>
            <a:off x="3884760" y="8685360"/>
            <a:ext cx="2971080" cy="457920"/>
          </a:xfrm>
          <a:prstGeom prst="rect">
            <a:avLst/>
          </a:prstGeom>
          <a:noFill/>
          <a:ln w="0">
            <a:noFill/>
          </a:ln>
        </p:spPr>
        <p:txBody>
          <a:bodyPr lIns="0" rIns="0" tIns="0" bIns="0" anchor="b">
            <a:noAutofit/>
          </a:bodyPr>
          <a:lstStyle>
            <a:lvl1pPr>
              <a:defRPr b="0" lang="es-AR" sz="2400" spc="-1" strike="noStrike">
                <a:latin typeface="Times New Roman"/>
              </a:defRPr>
            </a:lvl1pPr>
          </a:lstStyle>
          <a:p>
            <a:endParaRPr b="0" lang="es-AR" sz="2400" spc="-1" strike="noStrike">
              <a:latin typeface="Times New Roman"/>
            </a:endParaRPr>
          </a:p>
        </p:txBody>
      </p:sp>
    </p:spTree>
  </p:cSld>
</p:notes>
</file>

<file path=ppt/notesSlides/notesSlide51.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687" name="PlaceHolder 1"/>
          <p:cNvSpPr>
            <a:spLocks noGrp="1"/>
          </p:cNvSpPr>
          <p:nvPr>
            <p:ph type="sldImg"/>
          </p:nvPr>
        </p:nvSpPr>
        <p:spPr>
          <a:xfrm>
            <a:off x="0" y="0"/>
            <a:ext cx="0" cy="0"/>
          </a:xfrm>
          <a:prstGeom prst="rect">
            <a:avLst/>
          </a:prstGeom>
          <a:ln w="0">
            <a:noFill/>
          </a:ln>
        </p:spPr>
      </p:sp>
      <p:sp>
        <p:nvSpPr>
          <p:cNvPr id="688" name="PlaceHolder 2"/>
          <p:cNvSpPr>
            <a:spLocks noGrp="1"/>
          </p:cNvSpPr>
          <p:nvPr>
            <p:ph type="body"/>
          </p:nvPr>
        </p:nvSpPr>
        <p:spPr>
          <a:xfrm>
            <a:off x="685800" y="4400640"/>
            <a:ext cx="5485680" cy="3599640"/>
          </a:xfrm>
          <a:prstGeom prst="rect">
            <a:avLst/>
          </a:prstGeom>
          <a:noFill/>
          <a:ln w="0">
            <a:noFill/>
          </a:ln>
        </p:spPr>
        <p:txBody>
          <a:bodyPr lIns="0" rIns="0" tIns="0" bIns="0" anchor="ctr">
            <a:noAutofit/>
          </a:bodyPr>
          <a:p>
            <a:endParaRPr b="0" lang="es-AR" sz="2000" spc="-1" strike="noStrike">
              <a:latin typeface="Arial"/>
            </a:endParaRPr>
          </a:p>
        </p:txBody>
      </p:sp>
      <p:sp>
        <p:nvSpPr>
          <p:cNvPr id="689" name="PlaceHolder 3"/>
          <p:cNvSpPr>
            <a:spLocks noGrp="1"/>
          </p:cNvSpPr>
          <p:nvPr>
            <p:ph type="sldNum" idx="61"/>
          </p:nvPr>
        </p:nvSpPr>
        <p:spPr>
          <a:xfrm>
            <a:off x="3884760" y="8685360"/>
            <a:ext cx="2971080" cy="457920"/>
          </a:xfrm>
          <a:prstGeom prst="rect">
            <a:avLst/>
          </a:prstGeom>
          <a:noFill/>
          <a:ln w="0">
            <a:noFill/>
          </a:ln>
        </p:spPr>
        <p:txBody>
          <a:bodyPr lIns="0" rIns="0" tIns="0" bIns="0" anchor="b">
            <a:noAutofit/>
          </a:bodyPr>
          <a:lstStyle>
            <a:lvl1pPr>
              <a:defRPr b="0" lang="es-AR" sz="2400" spc="-1" strike="noStrike">
                <a:latin typeface="Times New Roman"/>
              </a:defRPr>
            </a:lvl1pPr>
          </a:lstStyle>
          <a:p>
            <a:endParaRPr b="0" lang="es-AR" sz="2400" spc="-1" strike="noStrike">
              <a:latin typeface="Times New Roman"/>
            </a:endParaRPr>
          </a:p>
        </p:txBody>
      </p:sp>
    </p:spTree>
  </p:cSld>
</p:notes>
</file>

<file path=ppt/notesSlides/notesSlide52.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690" name="PlaceHolder 1"/>
          <p:cNvSpPr>
            <a:spLocks noGrp="1"/>
          </p:cNvSpPr>
          <p:nvPr>
            <p:ph type="sldImg"/>
          </p:nvPr>
        </p:nvSpPr>
        <p:spPr>
          <a:xfrm>
            <a:off x="0" y="0"/>
            <a:ext cx="0" cy="0"/>
          </a:xfrm>
          <a:prstGeom prst="rect">
            <a:avLst/>
          </a:prstGeom>
          <a:ln w="0">
            <a:noFill/>
          </a:ln>
        </p:spPr>
      </p:sp>
      <p:sp>
        <p:nvSpPr>
          <p:cNvPr id="691" name="PlaceHolder 2"/>
          <p:cNvSpPr>
            <a:spLocks noGrp="1"/>
          </p:cNvSpPr>
          <p:nvPr>
            <p:ph type="body"/>
          </p:nvPr>
        </p:nvSpPr>
        <p:spPr>
          <a:xfrm>
            <a:off x="685800" y="4400640"/>
            <a:ext cx="5485680" cy="3599640"/>
          </a:xfrm>
          <a:prstGeom prst="rect">
            <a:avLst/>
          </a:prstGeom>
          <a:noFill/>
          <a:ln w="0">
            <a:noFill/>
          </a:ln>
        </p:spPr>
        <p:txBody>
          <a:bodyPr lIns="0" rIns="0" tIns="0" bIns="0" anchor="ctr">
            <a:noAutofit/>
          </a:bodyPr>
          <a:p>
            <a:endParaRPr b="0" lang="es-AR" sz="2000" spc="-1" strike="noStrike">
              <a:latin typeface="Arial"/>
            </a:endParaRPr>
          </a:p>
        </p:txBody>
      </p:sp>
      <p:sp>
        <p:nvSpPr>
          <p:cNvPr id="692" name="PlaceHolder 3"/>
          <p:cNvSpPr>
            <a:spLocks noGrp="1"/>
          </p:cNvSpPr>
          <p:nvPr>
            <p:ph type="sldNum" idx="62"/>
          </p:nvPr>
        </p:nvSpPr>
        <p:spPr>
          <a:xfrm>
            <a:off x="3884760" y="8685360"/>
            <a:ext cx="2971080" cy="457920"/>
          </a:xfrm>
          <a:prstGeom prst="rect">
            <a:avLst/>
          </a:prstGeom>
          <a:noFill/>
          <a:ln w="0">
            <a:noFill/>
          </a:ln>
        </p:spPr>
        <p:txBody>
          <a:bodyPr lIns="0" rIns="0" tIns="0" bIns="0" anchor="b">
            <a:noAutofit/>
          </a:bodyPr>
          <a:lstStyle>
            <a:lvl1pPr>
              <a:defRPr b="0" lang="es-AR" sz="2400" spc="-1" strike="noStrike">
                <a:latin typeface="Times New Roman"/>
              </a:defRPr>
            </a:lvl1pPr>
          </a:lstStyle>
          <a:p>
            <a:endParaRPr b="0" lang="es-AR" sz="2400" spc="-1" strike="noStrike">
              <a:latin typeface="Times New Roman"/>
            </a:endParaRPr>
          </a:p>
        </p:txBody>
      </p:sp>
    </p:spTree>
  </p:cSld>
</p:notes>
</file>

<file path=ppt/notesSlides/notesSlide53.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693" name="PlaceHolder 1"/>
          <p:cNvSpPr>
            <a:spLocks noGrp="1"/>
          </p:cNvSpPr>
          <p:nvPr>
            <p:ph type="sldImg"/>
          </p:nvPr>
        </p:nvSpPr>
        <p:spPr>
          <a:xfrm>
            <a:off x="0" y="0"/>
            <a:ext cx="0" cy="0"/>
          </a:xfrm>
          <a:prstGeom prst="rect">
            <a:avLst/>
          </a:prstGeom>
          <a:ln w="0">
            <a:noFill/>
          </a:ln>
        </p:spPr>
      </p:sp>
      <p:sp>
        <p:nvSpPr>
          <p:cNvPr id="694" name="PlaceHolder 2"/>
          <p:cNvSpPr>
            <a:spLocks noGrp="1"/>
          </p:cNvSpPr>
          <p:nvPr>
            <p:ph type="body"/>
          </p:nvPr>
        </p:nvSpPr>
        <p:spPr>
          <a:xfrm>
            <a:off x="685800" y="4400640"/>
            <a:ext cx="5485680" cy="3599640"/>
          </a:xfrm>
          <a:prstGeom prst="rect">
            <a:avLst/>
          </a:prstGeom>
          <a:noFill/>
          <a:ln w="0">
            <a:noFill/>
          </a:ln>
        </p:spPr>
        <p:txBody>
          <a:bodyPr lIns="0" rIns="0" tIns="0" bIns="0" anchor="ctr">
            <a:noAutofit/>
          </a:bodyPr>
          <a:p>
            <a:endParaRPr b="0" lang="es-AR" sz="2000" spc="-1" strike="noStrike">
              <a:latin typeface="Arial"/>
            </a:endParaRPr>
          </a:p>
        </p:txBody>
      </p:sp>
      <p:sp>
        <p:nvSpPr>
          <p:cNvPr id="695" name="PlaceHolder 3"/>
          <p:cNvSpPr>
            <a:spLocks noGrp="1"/>
          </p:cNvSpPr>
          <p:nvPr>
            <p:ph type="sldNum" idx="63"/>
          </p:nvPr>
        </p:nvSpPr>
        <p:spPr>
          <a:xfrm>
            <a:off x="3884760" y="8685360"/>
            <a:ext cx="2971080" cy="457920"/>
          </a:xfrm>
          <a:prstGeom prst="rect">
            <a:avLst/>
          </a:prstGeom>
          <a:noFill/>
          <a:ln w="0">
            <a:noFill/>
          </a:ln>
        </p:spPr>
        <p:txBody>
          <a:bodyPr lIns="0" rIns="0" tIns="0" bIns="0" anchor="b">
            <a:noAutofit/>
          </a:bodyPr>
          <a:lstStyle>
            <a:lvl1pPr>
              <a:defRPr b="0" lang="es-AR" sz="2400" spc="-1" strike="noStrike">
                <a:latin typeface="Times New Roman"/>
              </a:defRPr>
            </a:lvl1pPr>
          </a:lstStyle>
          <a:p>
            <a:endParaRPr b="0" lang="es-AR" sz="2400" spc="-1" strike="noStrike">
              <a:latin typeface="Times New Roman"/>
            </a:endParaRPr>
          </a:p>
        </p:txBody>
      </p:sp>
    </p:spTree>
  </p:cSld>
</p:notes>
</file>

<file path=ppt/notesSlides/notesSlide54.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696" name="PlaceHolder 1"/>
          <p:cNvSpPr>
            <a:spLocks noGrp="1"/>
          </p:cNvSpPr>
          <p:nvPr>
            <p:ph type="sldImg"/>
          </p:nvPr>
        </p:nvSpPr>
        <p:spPr>
          <a:xfrm>
            <a:off x="0" y="0"/>
            <a:ext cx="0" cy="0"/>
          </a:xfrm>
          <a:prstGeom prst="rect">
            <a:avLst/>
          </a:prstGeom>
          <a:ln w="0">
            <a:noFill/>
          </a:ln>
        </p:spPr>
      </p:sp>
      <p:sp>
        <p:nvSpPr>
          <p:cNvPr id="697" name="PlaceHolder 2"/>
          <p:cNvSpPr>
            <a:spLocks noGrp="1"/>
          </p:cNvSpPr>
          <p:nvPr>
            <p:ph type="body"/>
          </p:nvPr>
        </p:nvSpPr>
        <p:spPr>
          <a:xfrm>
            <a:off x="685800" y="4400640"/>
            <a:ext cx="5485680" cy="3599640"/>
          </a:xfrm>
          <a:prstGeom prst="rect">
            <a:avLst/>
          </a:prstGeom>
          <a:noFill/>
          <a:ln w="0">
            <a:noFill/>
          </a:ln>
        </p:spPr>
        <p:txBody>
          <a:bodyPr lIns="0" rIns="0" tIns="0" bIns="0" anchor="ctr">
            <a:noAutofit/>
          </a:bodyPr>
          <a:p>
            <a:endParaRPr b="0" lang="es-AR" sz="2000" spc="-1" strike="noStrike">
              <a:latin typeface="Arial"/>
            </a:endParaRPr>
          </a:p>
        </p:txBody>
      </p:sp>
      <p:sp>
        <p:nvSpPr>
          <p:cNvPr id="698" name="PlaceHolder 3"/>
          <p:cNvSpPr>
            <a:spLocks noGrp="1"/>
          </p:cNvSpPr>
          <p:nvPr>
            <p:ph type="sldNum" idx="64"/>
          </p:nvPr>
        </p:nvSpPr>
        <p:spPr>
          <a:xfrm>
            <a:off x="3884760" y="8685360"/>
            <a:ext cx="2971080" cy="457920"/>
          </a:xfrm>
          <a:prstGeom prst="rect">
            <a:avLst/>
          </a:prstGeom>
          <a:noFill/>
          <a:ln w="0">
            <a:noFill/>
          </a:ln>
        </p:spPr>
        <p:txBody>
          <a:bodyPr lIns="0" rIns="0" tIns="0" bIns="0" anchor="b">
            <a:noAutofit/>
          </a:bodyPr>
          <a:lstStyle>
            <a:lvl1pPr>
              <a:defRPr b="0" lang="es-AR" sz="2400" spc="-1" strike="noStrike">
                <a:latin typeface="Times New Roman"/>
              </a:defRPr>
            </a:lvl1pPr>
          </a:lstStyle>
          <a:p>
            <a:endParaRPr b="0" lang="es-AR" sz="2400" spc="-1" strike="noStrike">
              <a:latin typeface="Times New Roman"/>
            </a:endParaRPr>
          </a:p>
        </p:txBody>
      </p:sp>
    </p:spTree>
  </p:cSld>
</p:notes>
</file>

<file path=ppt/notesSlides/notesSlide55.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699" name="PlaceHolder 1"/>
          <p:cNvSpPr>
            <a:spLocks noGrp="1"/>
          </p:cNvSpPr>
          <p:nvPr>
            <p:ph type="sldImg"/>
          </p:nvPr>
        </p:nvSpPr>
        <p:spPr>
          <a:xfrm>
            <a:off x="0" y="0"/>
            <a:ext cx="0" cy="0"/>
          </a:xfrm>
          <a:prstGeom prst="rect">
            <a:avLst/>
          </a:prstGeom>
          <a:ln w="0">
            <a:noFill/>
          </a:ln>
        </p:spPr>
      </p:sp>
      <p:sp>
        <p:nvSpPr>
          <p:cNvPr id="700" name="PlaceHolder 2"/>
          <p:cNvSpPr>
            <a:spLocks noGrp="1"/>
          </p:cNvSpPr>
          <p:nvPr>
            <p:ph type="body"/>
          </p:nvPr>
        </p:nvSpPr>
        <p:spPr>
          <a:xfrm>
            <a:off x="685800" y="4400640"/>
            <a:ext cx="5485680" cy="3599640"/>
          </a:xfrm>
          <a:prstGeom prst="rect">
            <a:avLst/>
          </a:prstGeom>
          <a:noFill/>
          <a:ln w="0">
            <a:noFill/>
          </a:ln>
        </p:spPr>
        <p:txBody>
          <a:bodyPr lIns="0" rIns="0" tIns="0" bIns="0" anchor="ctr">
            <a:noAutofit/>
          </a:bodyPr>
          <a:p>
            <a:endParaRPr b="0" lang="es-AR" sz="2000" spc="-1" strike="noStrike">
              <a:latin typeface="Arial"/>
            </a:endParaRPr>
          </a:p>
        </p:txBody>
      </p:sp>
      <p:sp>
        <p:nvSpPr>
          <p:cNvPr id="701" name="PlaceHolder 3"/>
          <p:cNvSpPr>
            <a:spLocks noGrp="1"/>
          </p:cNvSpPr>
          <p:nvPr>
            <p:ph type="sldNum" idx="65"/>
          </p:nvPr>
        </p:nvSpPr>
        <p:spPr>
          <a:xfrm>
            <a:off x="3884760" y="8685360"/>
            <a:ext cx="2971080" cy="457920"/>
          </a:xfrm>
          <a:prstGeom prst="rect">
            <a:avLst/>
          </a:prstGeom>
          <a:noFill/>
          <a:ln w="0">
            <a:noFill/>
          </a:ln>
        </p:spPr>
        <p:txBody>
          <a:bodyPr lIns="0" rIns="0" tIns="0" bIns="0" anchor="b">
            <a:noAutofit/>
          </a:bodyPr>
          <a:lstStyle>
            <a:lvl1pPr>
              <a:defRPr b="0" lang="es-AR" sz="2400" spc="-1" strike="noStrike">
                <a:latin typeface="Times New Roman"/>
              </a:defRPr>
            </a:lvl1pPr>
          </a:lstStyle>
          <a:p>
            <a:endParaRPr b="0" lang="es-AR" sz="2400" spc="-1" strike="noStrike">
              <a:latin typeface="Times New Roman"/>
            </a:endParaRPr>
          </a:p>
        </p:txBody>
      </p:sp>
    </p:spTree>
  </p:cSld>
</p:notes>
</file>

<file path=ppt/notesSlides/notesSlide56.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702" name="PlaceHolder 1"/>
          <p:cNvSpPr>
            <a:spLocks noGrp="1"/>
          </p:cNvSpPr>
          <p:nvPr>
            <p:ph type="sldImg"/>
          </p:nvPr>
        </p:nvSpPr>
        <p:spPr>
          <a:xfrm>
            <a:off x="0" y="0"/>
            <a:ext cx="0" cy="0"/>
          </a:xfrm>
          <a:prstGeom prst="rect">
            <a:avLst/>
          </a:prstGeom>
          <a:ln w="0">
            <a:noFill/>
          </a:ln>
        </p:spPr>
      </p:sp>
      <p:sp>
        <p:nvSpPr>
          <p:cNvPr id="703" name="PlaceHolder 2"/>
          <p:cNvSpPr>
            <a:spLocks noGrp="1"/>
          </p:cNvSpPr>
          <p:nvPr>
            <p:ph type="body"/>
          </p:nvPr>
        </p:nvSpPr>
        <p:spPr>
          <a:xfrm>
            <a:off x="685800" y="4400640"/>
            <a:ext cx="5485680" cy="3599640"/>
          </a:xfrm>
          <a:prstGeom prst="rect">
            <a:avLst/>
          </a:prstGeom>
          <a:noFill/>
          <a:ln w="0">
            <a:noFill/>
          </a:ln>
        </p:spPr>
        <p:txBody>
          <a:bodyPr lIns="0" rIns="0" tIns="0" bIns="0" anchor="ctr">
            <a:noAutofit/>
          </a:bodyPr>
          <a:p>
            <a:endParaRPr b="0" lang="es-AR" sz="2000" spc="-1" strike="noStrike">
              <a:latin typeface="Arial"/>
            </a:endParaRPr>
          </a:p>
        </p:txBody>
      </p:sp>
      <p:sp>
        <p:nvSpPr>
          <p:cNvPr id="704" name="PlaceHolder 3"/>
          <p:cNvSpPr>
            <a:spLocks noGrp="1"/>
          </p:cNvSpPr>
          <p:nvPr>
            <p:ph type="sldNum" idx="66"/>
          </p:nvPr>
        </p:nvSpPr>
        <p:spPr>
          <a:xfrm>
            <a:off x="3884760" y="8685360"/>
            <a:ext cx="2971080" cy="457920"/>
          </a:xfrm>
          <a:prstGeom prst="rect">
            <a:avLst/>
          </a:prstGeom>
          <a:noFill/>
          <a:ln w="0">
            <a:noFill/>
          </a:ln>
        </p:spPr>
        <p:txBody>
          <a:bodyPr lIns="0" rIns="0" tIns="0" bIns="0" anchor="b">
            <a:noAutofit/>
          </a:bodyPr>
          <a:lstStyle>
            <a:lvl1pPr>
              <a:defRPr b="0" lang="es-AR" sz="2400" spc="-1" strike="noStrike">
                <a:latin typeface="Times New Roman"/>
              </a:defRPr>
            </a:lvl1pPr>
          </a:lstStyle>
          <a:p>
            <a:endParaRPr b="0" lang="es-AR" sz="2400" spc="-1" strike="noStrike">
              <a:latin typeface="Times New Roman"/>
            </a:endParaRPr>
          </a:p>
        </p:txBody>
      </p:sp>
    </p:spTree>
  </p:cSld>
</p:notes>
</file>

<file path=ppt/notesSlides/notesSlide57.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705" name="PlaceHolder 1"/>
          <p:cNvSpPr>
            <a:spLocks noGrp="1"/>
          </p:cNvSpPr>
          <p:nvPr>
            <p:ph type="sldImg"/>
          </p:nvPr>
        </p:nvSpPr>
        <p:spPr>
          <a:xfrm>
            <a:off x="0" y="0"/>
            <a:ext cx="0" cy="0"/>
          </a:xfrm>
          <a:prstGeom prst="rect">
            <a:avLst/>
          </a:prstGeom>
          <a:ln w="0">
            <a:noFill/>
          </a:ln>
        </p:spPr>
      </p:sp>
      <p:sp>
        <p:nvSpPr>
          <p:cNvPr id="706" name="PlaceHolder 2"/>
          <p:cNvSpPr>
            <a:spLocks noGrp="1"/>
          </p:cNvSpPr>
          <p:nvPr>
            <p:ph type="body"/>
          </p:nvPr>
        </p:nvSpPr>
        <p:spPr>
          <a:xfrm>
            <a:off x="685800" y="4400640"/>
            <a:ext cx="5485680" cy="3599640"/>
          </a:xfrm>
          <a:prstGeom prst="rect">
            <a:avLst/>
          </a:prstGeom>
          <a:noFill/>
          <a:ln w="0">
            <a:noFill/>
          </a:ln>
        </p:spPr>
        <p:txBody>
          <a:bodyPr lIns="0" rIns="0" tIns="0" bIns="0" anchor="ctr">
            <a:noAutofit/>
          </a:bodyPr>
          <a:p>
            <a:endParaRPr b="0" lang="es-AR" sz="2000" spc="-1" strike="noStrike">
              <a:latin typeface="Arial"/>
            </a:endParaRPr>
          </a:p>
        </p:txBody>
      </p:sp>
      <p:sp>
        <p:nvSpPr>
          <p:cNvPr id="707" name="PlaceHolder 3"/>
          <p:cNvSpPr>
            <a:spLocks noGrp="1"/>
          </p:cNvSpPr>
          <p:nvPr>
            <p:ph type="sldNum" idx="67"/>
          </p:nvPr>
        </p:nvSpPr>
        <p:spPr>
          <a:xfrm>
            <a:off x="3884760" y="8685360"/>
            <a:ext cx="2971080" cy="457920"/>
          </a:xfrm>
          <a:prstGeom prst="rect">
            <a:avLst/>
          </a:prstGeom>
          <a:noFill/>
          <a:ln w="0">
            <a:noFill/>
          </a:ln>
        </p:spPr>
        <p:txBody>
          <a:bodyPr lIns="0" rIns="0" tIns="0" bIns="0" anchor="b">
            <a:noAutofit/>
          </a:bodyPr>
          <a:lstStyle>
            <a:lvl1pPr>
              <a:defRPr b="0" lang="es-AR" sz="2400" spc="-1" strike="noStrike">
                <a:latin typeface="Times New Roman"/>
              </a:defRPr>
            </a:lvl1pPr>
          </a:lstStyle>
          <a:p>
            <a:endParaRPr b="0" lang="es-AR" sz="2400" spc="-1" strike="noStrike">
              <a:latin typeface="Times New Roman"/>
            </a:endParaRPr>
          </a:p>
        </p:txBody>
      </p:sp>
    </p:spTree>
  </p:cSld>
</p:notes>
</file>

<file path=ppt/notesSlides/notesSlide58.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708" name="PlaceHolder 1"/>
          <p:cNvSpPr>
            <a:spLocks noGrp="1"/>
          </p:cNvSpPr>
          <p:nvPr>
            <p:ph type="sldImg"/>
          </p:nvPr>
        </p:nvSpPr>
        <p:spPr>
          <a:xfrm>
            <a:off x="0" y="0"/>
            <a:ext cx="0" cy="0"/>
          </a:xfrm>
          <a:prstGeom prst="rect">
            <a:avLst/>
          </a:prstGeom>
          <a:ln w="0">
            <a:noFill/>
          </a:ln>
        </p:spPr>
      </p:sp>
      <p:sp>
        <p:nvSpPr>
          <p:cNvPr id="709" name="PlaceHolder 2"/>
          <p:cNvSpPr>
            <a:spLocks noGrp="1"/>
          </p:cNvSpPr>
          <p:nvPr>
            <p:ph type="body"/>
          </p:nvPr>
        </p:nvSpPr>
        <p:spPr>
          <a:xfrm>
            <a:off x="685800" y="4400640"/>
            <a:ext cx="5485680" cy="3599640"/>
          </a:xfrm>
          <a:prstGeom prst="rect">
            <a:avLst/>
          </a:prstGeom>
          <a:noFill/>
          <a:ln w="0">
            <a:noFill/>
          </a:ln>
        </p:spPr>
        <p:txBody>
          <a:bodyPr lIns="0" rIns="0" tIns="0" bIns="0" anchor="ctr">
            <a:noAutofit/>
          </a:bodyPr>
          <a:p>
            <a:endParaRPr b="0" lang="es-AR" sz="2000" spc="-1" strike="noStrike">
              <a:latin typeface="Arial"/>
            </a:endParaRPr>
          </a:p>
        </p:txBody>
      </p:sp>
      <p:sp>
        <p:nvSpPr>
          <p:cNvPr id="710" name="PlaceHolder 3"/>
          <p:cNvSpPr>
            <a:spLocks noGrp="1"/>
          </p:cNvSpPr>
          <p:nvPr>
            <p:ph type="sldNum" idx="68"/>
          </p:nvPr>
        </p:nvSpPr>
        <p:spPr>
          <a:xfrm>
            <a:off x="3884760" y="8685360"/>
            <a:ext cx="2971080" cy="457920"/>
          </a:xfrm>
          <a:prstGeom prst="rect">
            <a:avLst/>
          </a:prstGeom>
          <a:noFill/>
          <a:ln w="0">
            <a:noFill/>
          </a:ln>
        </p:spPr>
        <p:txBody>
          <a:bodyPr lIns="0" rIns="0" tIns="0" bIns="0" anchor="b">
            <a:noAutofit/>
          </a:bodyPr>
          <a:lstStyle>
            <a:lvl1pPr>
              <a:defRPr b="0" lang="es-AR" sz="2400" spc="-1" strike="noStrike">
                <a:latin typeface="Times New Roman"/>
              </a:defRPr>
            </a:lvl1pPr>
          </a:lstStyle>
          <a:p>
            <a:endParaRPr b="0" lang="es-AR" sz="2400" spc="-1" strike="noStrike">
              <a:latin typeface="Times New Roman"/>
            </a:endParaRPr>
          </a:p>
        </p:txBody>
      </p:sp>
    </p:spTree>
  </p:cSld>
</p:notes>
</file>

<file path=ppt/notesSlides/notesSlide59.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711" name="PlaceHolder 1"/>
          <p:cNvSpPr>
            <a:spLocks noGrp="1"/>
          </p:cNvSpPr>
          <p:nvPr>
            <p:ph type="sldImg"/>
          </p:nvPr>
        </p:nvSpPr>
        <p:spPr>
          <a:xfrm>
            <a:off x="0" y="0"/>
            <a:ext cx="0" cy="0"/>
          </a:xfrm>
          <a:prstGeom prst="rect">
            <a:avLst/>
          </a:prstGeom>
          <a:ln w="0">
            <a:noFill/>
          </a:ln>
        </p:spPr>
      </p:sp>
      <p:sp>
        <p:nvSpPr>
          <p:cNvPr id="712" name="PlaceHolder 2"/>
          <p:cNvSpPr>
            <a:spLocks noGrp="1"/>
          </p:cNvSpPr>
          <p:nvPr>
            <p:ph type="body"/>
          </p:nvPr>
        </p:nvSpPr>
        <p:spPr>
          <a:xfrm>
            <a:off x="685800" y="4400640"/>
            <a:ext cx="5485680" cy="3599640"/>
          </a:xfrm>
          <a:prstGeom prst="rect">
            <a:avLst/>
          </a:prstGeom>
          <a:noFill/>
          <a:ln w="0">
            <a:noFill/>
          </a:ln>
        </p:spPr>
        <p:txBody>
          <a:bodyPr lIns="0" rIns="0" tIns="0" bIns="0" anchor="ctr">
            <a:noAutofit/>
          </a:bodyPr>
          <a:p>
            <a:endParaRPr b="0" lang="es-AR" sz="2000" spc="-1" strike="noStrike">
              <a:latin typeface="Arial"/>
            </a:endParaRPr>
          </a:p>
        </p:txBody>
      </p:sp>
      <p:sp>
        <p:nvSpPr>
          <p:cNvPr id="713" name="PlaceHolder 3"/>
          <p:cNvSpPr>
            <a:spLocks noGrp="1"/>
          </p:cNvSpPr>
          <p:nvPr>
            <p:ph type="sldNum" idx="69"/>
          </p:nvPr>
        </p:nvSpPr>
        <p:spPr>
          <a:xfrm>
            <a:off x="3884760" y="8685360"/>
            <a:ext cx="2971080" cy="457920"/>
          </a:xfrm>
          <a:prstGeom prst="rect">
            <a:avLst/>
          </a:prstGeom>
          <a:noFill/>
          <a:ln w="0">
            <a:noFill/>
          </a:ln>
        </p:spPr>
        <p:txBody>
          <a:bodyPr lIns="0" rIns="0" tIns="0" bIns="0" anchor="b">
            <a:noAutofit/>
          </a:bodyPr>
          <a:lstStyle>
            <a:lvl1pPr>
              <a:defRPr b="0" lang="es-AR" sz="2400" spc="-1" strike="noStrike">
                <a:latin typeface="Times New Roman"/>
              </a:defRPr>
            </a:lvl1pPr>
          </a:lstStyle>
          <a:p>
            <a:endParaRPr b="0" lang="es-AR" sz="2400" spc="-1" strike="noStrike">
              <a:latin typeface="Times New Roman"/>
            </a:endParaRPr>
          </a:p>
        </p:txBody>
      </p:sp>
    </p:spTree>
  </p:cSld>
</p:notes>
</file>

<file path=ppt/notesSlides/notesSlide6.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552" name="PlaceHolder 1"/>
          <p:cNvSpPr>
            <a:spLocks noGrp="1"/>
          </p:cNvSpPr>
          <p:nvPr>
            <p:ph type="sldImg"/>
          </p:nvPr>
        </p:nvSpPr>
        <p:spPr>
          <a:xfrm>
            <a:off x="-360" y="-360"/>
            <a:ext cx="360" cy="360"/>
          </a:xfrm>
          <a:prstGeom prst="rect">
            <a:avLst/>
          </a:prstGeom>
          <a:ln w="0">
            <a:noFill/>
          </a:ln>
        </p:spPr>
      </p:sp>
      <p:sp>
        <p:nvSpPr>
          <p:cNvPr id="553" name="PlaceHolder 2"/>
          <p:cNvSpPr>
            <a:spLocks noGrp="1"/>
          </p:cNvSpPr>
          <p:nvPr>
            <p:ph type="body"/>
          </p:nvPr>
        </p:nvSpPr>
        <p:spPr>
          <a:xfrm>
            <a:off x="685800" y="4400640"/>
            <a:ext cx="5480640" cy="3594600"/>
          </a:xfrm>
          <a:prstGeom prst="rect">
            <a:avLst/>
          </a:prstGeom>
          <a:noFill/>
          <a:ln w="0">
            <a:noFill/>
          </a:ln>
        </p:spPr>
        <p:txBody>
          <a:bodyPr lIns="0" rIns="0" tIns="0" bIns="0" anchor="ctr">
            <a:noAutofit/>
          </a:bodyPr>
          <a:p>
            <a:endParaRPr b="0" lang="es-AR" sz="2000" spc="-1" strike="noStrike">
              <a:latin typeface="Arial"/>
            </a:endParaRPr>
          </a:p>
        </p:txBody>
      </p:sp>
      <p:sp>
        <p:nvSpPr>
          <p:cNvPr id="554" name="PlaceHolder 3"/>
          <p:cNvSpPr>
            <a:spLocks noGrp="1"/>
          </p:cNvSpPr>
          <p:nvPr>
            <p:ph type="sldNum" idx="16"/>
          </p:nvPr>
        </p:nvSpPr>
        <p:spPr>
          <a:xfrm>
            <a:off x="3884760" y="8685360"/>
            <a:ext cx="2966040" cy="452880"/>
          </a:xfrm>
          <a:prstGeom prst="rect">
            <a:avLst/>
          </a:prstGeom>
          <a:noFill/>
          <a:ln w="0">
            <a:noFill/>
          </a:ln>
        </p:spPr>
        <p:txBody>
          <a:bodyPr lIns="0" rIns="0" tIns="0" bIns="0" anchor="b">
            <a:noAutofit/>
          </a:bodyPr>
          <a:lstStyle>
            <a:lvl1pPr>
              <a:defRPr b="0" lang="es-AR" sz="2400" spc="-1" strike="noStrike">
                <a:latin typeface="Times New Roman"/>
              </a:defRPr>
            </a:lvl1pPr>
          </a:lstStyle>
          <a:p>
            <a:endParaRPr b="0" lang="es-AR" sz="2400" spc="-1" strike="noStrike">
              <a:latin typeface="Times New Roman"/>
            </a:endParaRPr>
          </a:p>
        </p:txBody>
      </p:sp>
    </p:spTree>
  </p:cSld>
</p:notes>
</file>

<file path=ppt/notesSlides/notesSlide60.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714" name="PlaceHolder 1"/>
          <p:cNvSpPr>
            <a:spLocks noGrp="1"/>
          </p:cNvSpPr>
          <p:nvPr>
            <p:ph type="sldImg"/>
          </p:nvPr>
        </p:nvSpPr>
        <p:spPr>
          <a:xfrm>
            <a:off x="0" y="0"/>
            <a:ext cx="0" cy="0"/>
          </a:xfrm>
          <a:prstGeom prst="rect">
            <a:avLst/>
          </a:prstGeom>
          <a:ln w="0">
            <a:noFill/>
          </a:ln>
        </p:spPr>
      </p:sp>
      <p:sp>
        <p:nvSpPr>
          <p:cNvPr id="715" name="PlaceHolder 2"/>
          <p:cNvSpPr>
            <a:spLocks noGrp="1"/>
          </p:cNvSpPr>
          <p:nvPr>
            <p:ph type="body"/>
          </p:nvPr>
        </p:nvSpPr>
        <p:spPr>
          <a:xfrm>
            <a:off x="685800" y="4400640"/>
            <a:ext cx="5485680" cy="3599640"/>
          </a:xfrm>
          <a:prstGeom prst="rect">
            <a:avLst/>
          </a:prstGeom>
          <a:noFill/>
          <a:ln w="0">
            <a:noFill/>
          </a:ln>
        </p:spPr>
        <p:txBody>
          <a:bodyPr lIns="0" rIns="0" tIns="0" bIns="0" anchor="ctr">
            <a:noAutofit/>
          </a:bodyPr>
          <a:p>
            <a:endParaRPr b="0" lang="es-AR" sz="2000" spc="-1" strike="noStrike">
              <a:latin typeface="Arial"/>
            </a:endParaRPr>
          </a:p>
        </p:txBody>
      </p:sp>
      <p:sp>
        <p:nvSpPr>
          <p:cNvPr id="716" name="PlaceHolder 3"/>
          <p:cNvSpPr>
            <a:spLocks noGrp="1"/>
          </p:cNvSpPr>
          <p:nvPr>
            <p:ph type="sldNum" idx="70"/>
          </p:nvPr>
        </p:nvSpPr>
        <p:spPr>
          <a:xfrm>
            <a:off x="3884760" y="8685360"/>
            <a:ext cx="2971080" cy="457920"/>
          </a:xfrm>
          <a:prstGeom prst="rect">
            <a:avLst/>
          </a:prstGeom>
          <a:noFill/>
          <a:ln w="0">
            <a:noFill/>
          </a:ln>
        </p:spPr>
        <p:txBody>
          <a:bodyPr lIns="0" rIns="0" tIns="0" bIns="0" anchor="b">
            <a:noAutofit/>
          </a:bodyPr>
          <a:lstStyle>
            <a:lvl1pPr>
              <a:defRPr b="0" lang="es-AR" sz="2400" spc="-1" strike="noStrike">
                <a:latin typeface="Times New Roman"/>
              </a:defRPr>
            </a:lvl1pPr>
          </a:lstStyle>
          <a:p>
            <a:endParaRPr b="0" lang="es-AR" sz="2400" spc="-1" strike="noStrike">
              <a:latin typeface="Times New Roman"/>
            </a:endParaRPr>
          </a:p>
        </p:txBody>
      </p:sp>
    </p:spTree>
  </p:cSld>
</p:notes>
</file>

<file path=ppt/notesSlides/notesSlide61.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717" name="PlaceHolder 1"/>
          <p:cNvSpPr>
            <a:spLocks noGrp="1"/>
          </p:cNvSpPr>
          <p:nvPr>
            <p:ph type="sldImg"/>
          </p:nvPr>
        </p:nvSpPr>
        <p:spPr>
          <a:xfrm>
            <a:off x="0" y="0"/>
            <a:ext cx="0" cy="0"/>
          </a:xfrm>
          <a:prstGeom prst="rect">
            <a:avLst/>
          </a:prstGeom>
          <a:ln w="0">
            <a:noFill/>
          </a:ln>
        </p:spPr>
      </p:sp>
      <p:sp>
        <p:nvSpPr>
          <p:cNvPr id="718" name="PlaceHolder 2"/>
          <p:cNvSpPr>
            <a:spLocks noGrp="1"/>
          </p:cNvSpPr>
          <p:nvPr>
            <p:ph type="body"/>
          </p:nvPr>
        </p:nvSpPr>
        <p:spPr>
          <a:xfrm>
            <a:off x="685800" y="4400640"/>
            <a:ext cx="5485680" cy="3599640"/>
          </a:xfrm>
          <a:prstGeom prst="rect">
            <a:avLst/>
          </a:prstGeom>
          <a:noFill/>
          <a:ln w="0">
            <a:noFill/>
          </a:ln>
        </p:spPr>
        <p:txBody>
          <a:bodyPr lIns="0" rIns="0" tIns="0" bIns="0" anchor="ctr">
            <a:noAutofit/>
          </a:bodyPr>
          <a:p>
            <a:endParaRPr b="0" lang="es-AR" sz="2000" spc="-1" strike="noStrike">
              <a:latin typeface="Arial"/>
            </a:endParaRPr>
          </a:p>
        </p:txBody>
      </p:sp>
      <p:sp>
        <p:nvSpPr>
          <p:cNvPr id="719" name="PlaceHolder 3"/>
          <p:cNvSpPr>
            <a:spLocks noGrp="1"/>
          </p:cNvSpPr>
          <p:nvPr>
            <p:ph type="sldNum" idx="71"/>
          </p:nvPr>
        </p:nvSpPr>
        <p:spPr>
          <a:xfrm>
            <a:off x="3884760" y="8685360"/>
            <a:ext cx="2971080" cy="457920"/>
          </a:xfrm>
          <a:prstGeom prst="rect">
            <a:avLst/>
          </a:prstGeom>
          <a:noFill/>
          <a:ln w="0">
            <a:noFill/>
          </a:ln>
        </p:spPr>
        <p:txBody>
          <a:bodyPr lIns="0" rIns="0" tIns="0" bIns="0" anchor="b">
            <a:noAutofit/>
          </a:bodyPr>
          <a:lstStyle>
            <a:lvl1pPr>
              <a:defRPr b="0" lang="es-AR" sz="2400" spc="-1" strike="noStrike">
                <a:latin typeface="Times New Roman"/>
              </a:defRPr>
            </a:lvl1pPr>
          </a:lstStyle>
          <a:p>
            <a:endParaRPr b="0" lang="es-AR" sz="2400" spc="-1" strike="noStrike">
              <a:latin typeface="Times New Roman"/>
            </a:endParaRPr>
          </a:p>
        </p:txBody>
      </p:sp>
    </p:spTree>
  </p:cSld>
</p:notes>
</file>

<file path=ppt/notesSlides/notesSlide62.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720" name="PlaceHolder 1"/>
          <p:cNvSpPr>
            <a:spLocks noGrp="1"/>
          </p:cNvSpPr>
          <p:nvPr>
            <p:ph type="sldImg"/>
          </p:nvPr>
        </p:nvSpPr>
        <p:spPr>
          <a:xfrm>
            <a:off x="0" y="0"/>
            <a:ext cx="0" cy="0"/>
          </a:xfrm>
          <a:prstGeom prst="rect">
            <a:avLst/>
          </a:prstGeom>
          <a:ln w="0">
            <a:noFill/>
          </a:ln>
        </p:spPr>
      </p:sp>
      <p:sp>
        <p:nvSpPr>
          <p:cNvPr id="721" name="PlaceHolder 2"/>
          <p:cNvSpPr>
            <a:spLocks noGrp="1"/>
          </p:cNvSpPr>
          <p:nvPr>
            <p:ph type="body"/>
          </p:nvPr>
        </p:nvSpPr>
        <p:spPr>
          <a:xfrm>
            <a:off x="685800" y="4400640"/>
            <a:ext cx="5485680" cy="3599640"/>
          </a:xfrm>
          <a:prstGeom prst="rect">
            <a:avLst/>
          </a:prstGeom>
          <a:noFill/>
          <a:ln w="0">
            <a:noFill/>
          </a:ln>
        </p:spPr>
        <p:txBody>
          <a:bodyPr lIns="0" rIns="0" tIns="0" bIns="0" anchor="ctr">
            <a:noAutofit/>
          </a:bodyPr>
          <a:p>
            <a:endParaRPr b="0" lang="es-AR" sz="2000" spc="-1" strike="noStrike">
              <a:latin typeface="Arial"/>
            </a:endParaRPr>
          </a:p>
        </p:txBody>
      </p:sp>
      <p:sp>
        <p:nvSpPr>
          <p:cNvPr id="722" name="PlaceHolder 3"/>
          <p:cNvSpPr>
            <a:spLocks noGrp="1"/>
          </p:cNvSpPr>
          <p:nvPr>
            <p:ph type="sldNum" idx="72"/>
          </p:nvPr>
        </p:nvSpPr>
        <p:spPr>
          <a:xfrm>
            <a:off x="3884760" y="8685360"/>
            <a:ext cx="2971080" cy="457920"/>
          </a:xfrm>
          <a:prstGeom prst="rect">
            <a:avLst/>
          </a:prstGeom>
          <a:noFill/>
          <a:ln w="0">
            <a:noFill/>
          </a:ln>
        </p:spPr>
        <p:txBody>
          <a:bodyPr lIns="0" rIns="0" tIns="0" bIns="0" anchor="b">
            <a:noAutofit/>
          </a:bodyPr>
          <a:lstStyle>
            <a:lvl1pPr>
              <a:defRPr b="0" lang="es-AR" sz="2400" spc="-1" strike="noStrike">
                <a:latin typeface="Times New Roman"/>
              </a:defRPr>
            </a:lvl1pPr>
          </a:lstStyle>
          <a:p>
            <a:endParaRPr b="0" lang="es-AR" sz="2400" spc="-1" strike="noStrike">
              <a:latin typeface="Times New Roman"/>
            </a:endParaRPr>
          </a:p>
        </p:txBody>
      </p:sp>
    </p:spTree>
  </p:cSld>
</p:notes>
</file>

<file path=ppt/notesSlides/notesSlide63.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723" name="PlaceHolder 1"/>
          <p:cNvSpPr>
            <a:spLocks noGrp="1"/>
          </p:cNvSpPr>
          <p:nvPr>
            <p:ph type="sldImg"/>
          </p:nvPr>
        </p:nvSpPr>
        <p:spPr>
          <a:xfrm>
            <a:off x="0" y="0"/>
            <a:ext cx="0" cy="0"/>
          </a:xfrm>
          <a:prstGeom prst="rect">
            <a:avLst/>
          </a:prstGeom>
          <a:ln w="0">
            <a:noFill/>
          </a:ln>
        </p:spPr>
      </p:sp>
      <p:sp>
        <p:nvSpPr>
          <p:cNvPr id="724" name="PlaceHolder 2"/>
          <p:cNvSpPr>
            <a:spLocks noGrp="1"/>
          </p:cNvSpPr>
          <p:nvPr>
            <p:ph type="body"/>
          </p:nvPr>
        </p:nvSpPr>
        <p:spPr>
          <a:xfrm>
            <a:off x="685800" y="4400640"/>
            <a:ext cx="5485680" cy="3599640"/>
          </a:xfrm>
          <a:prstGeom prst="rect">
            <a:avLst/>
          </a:prstGeom>
          <a:noFill/>
          <a:ln w="0">
            <a:noFill/>
          </a:ln>
        </p:spPr>
        <p:txBody>
          <a:bodyPr lIns="0" rIns="0" tIns="0" bIns="0" anchor="ctr">
            <a:noAutofit/>
          </a:bodyPr>
          <a:p>
            <a:endParaRPr b="0" lang="es-AR" sz="2000" spc="-1" strike="noStrike">
              <a:latin typeface="Arial"/>
            </a:endParaRPr>
          </a:p>
        </p:txBody>
      </p:sp>
      <p:sp>
        <p:nvSpPr>
          <p:cNvPr id="725" name="PlaceHolder 3"/>
          <p:cNvSpPr>
            <a:spLocks noGrp="1"/>
          </p:cNvSpPr>
          <p:nvPr>
            <p:ph type="sldNum" idx="73"/>
          </p:nvPr>
        </p:nvSpPr>
        <p:spPr>
          <a:xfrm>
            <a:off x="3884760" y="8685360"/>
            <a:ext cx="2971080" cy="457920"/>
          </a:xfrm>
          <a:prstGeom prst="rect">
            <a:avLst/>
          </a:prstGeom>
          <a:noFill/>
          <a:ln w="0">
            <a:noFill/>
          </a:ln>
        </p:spPr>
        <p:txBody>
          <a:bodyPr lIns="0" rIns="0" tIns="0" bIns="0" anchor="b">
            <a:noAutofit/>
          </a:bodyPr>
          <a:lstStyle>
            <a:lvl1pPr>
              <a:defRPr b="0" lang="es-AR" sz="2400" spc="-1" strike="noStrike">
                <a:latin typeface="Times New Roman"/>
              </a:defRPr>
            </a:lvl1pPr>
          </a:lstStyle>
          <a:p>
            <a:endParaRPr b="0" lang="es-AR" sz="2400" spc="-1" strike="noStrike">
              <a:latin typeface="Times New Roman"/>
            </a:endParaRPr>
          </a:p>
        </p:txBody>
      </p:sp>
    </p:spTree>
  </p:cSld>
</p:notes>
</file>

<file path=ppt/notesSlides/notesSlide64.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726" name="PlaceHolder 1"/>
          <p:cNvSpPr>
            <a:spLocks noGrp="1"/>
          </p:cNvSpPr>
          <p:nvPr>
            <p:ph type="sldImg"/>
          </p:nvPr>
        </p:nvSpPr>
        <p:spPr>
          <a:xfrm>
            <a:off x="0" y="0"/>
            <a:ext cx="0" cy="0"/>
          </a:xfrm>
          <a:prstGeom prst="rect">
            <a:avLst/>
          </a:prstGeom>
          <a:ln w="0">
            <a:noFill/>
          </a:ln>
        </p:spPr>
      </p:sp>
      <p:sp>
        <p:nvSpPr>
          <p:cNvPr id="727" name="PlaceHolder 2"/>
          <p:cNvSpPr>
            <a:spLocks noGrp="1"/>
          </p:cNvSpPr>
          <p:nvPr>
            <p:ph type="body"/>
          </p:nvPr>
        </p:nvSpPr>
        <p:spPr>
          <a:xfrm>
            <a:off x="685800" y="4400640"/>
            <a:ext cx="5485680" cy="3599640"/>
          </a:xfrm>
          <a:prstGeom prst="rect">
            <a:avLst/>
          </a:prstGeom>
          <a:noFill/>
          <a:ln w="0">
            <a:noFill/>
          </a:ln>
        </p:spPr>
        <p:txBody>
          <a:bodyPr lIns="0" rIns="0" tIns="0" bIns="0" anchor="ctr">
            <a:noAutofit/>
          </a:bodyPr>
          <a:p>
            <a:endParaRPr b="0" lang="es-AR" sz="2000" spc="-1" strike="noStrike">
              <a:latin typeface="Arial"/>
            </a:endParaRPr>
          </a:p>
        </p:txBody>
      </p:sp>
      <p:sp>
        <p:nvSpPr>
          <p:cNvPr id="728" name="PlaceHolder 3"/>
          <p:cNvSpPr>
            <a:spLocks noGrp="1"/>
          </p:cNvSpPr>
          <p:nvPr>
            <p:ph type="sldNum" idx="74"/>
          </p:nvPr>
        </p:nvSpPr>
        <p:spPr>
          <a:xfrm>
            <a:off x="3884760" y="8685360"/>
            <a:ext cx="2971080" cy="457920"/>
          </a:xfrm>
          <a:prstGeom prst="rect">
            <a:avLst/>
          </a:prstGeom>
          <a:noFill/>
          <a:ln w="0">
            <a:noFill/>
          </a:ln>
        </p:spPr>
        <p:txBody>
          <a:bodyPr lIns="0" rIns="0" tIns="0" bIns="0" anchor="b">
            <a:noAutofit/>
          </a:bodyPr>
          <a:lstStyle>
            <a:lvl1pPr>
              <a:defRPr b="0" lang="es-AR" sz="2400" spc="-1" strike="noStrike">
                <a:latin typeface="Times New Roman"/>
              </a:defRPr>
            </a:lvl1pPr>
          </a:lstStyle>
          <a:p>
            <a:endParaRPr b="0" lang="es-AR" sz="2400" spc="-1" strike="noStrike">
              <a:latin typeface="Times New Roman"/>
            </a:endParaRPr>
          </a:p>
        </p:txBody>
      </p:sp>
    </p:spTree>
  </p:cSld>
</p:notes>
</file>

<file path=ppt/notesSlides/notesSlide65.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729" name="PlaceHolder 1"/>
          <p:cNvSpPr>
            <a:spLocks noGrp="1"/>
          </p:cNvSpPr>
          <p:nvPr>
            <p:ph type="sldImg"/>
          </p:nvPr>
        </p:nvSpPr>
        <p:spPr>
          <a:xfrm>
            <a:off x="0" y="0"/>
            <a:ext cx="0" cy="0"/>
          </a:xfrm>
          <a:prstGeom prst="rect">
            <a:avLst/>
          </a:prstGeom>
          <a:ln w="0">
            <a:noFill/>
          </a:ln>
        </p:spPr>
      </p:sp>
      <p:sp>
        <p:nvSpPr>
          <p:cNvPr id="730" name="PlaceHolder 2"/>
          <p:cNvSpPr>
            <a:spLocks noGrp="1"/>
          </p:cNvSpPr>
          <p:nvPr>
            <p:ph type="body"/>
          </p:nvPr>
        </p:nvSpPr>
        <p:spPr>
          <a:xfrm>
            <a:off x="685800" y="4400640"/>
            <a:ext cx="5485680" cy="3599640"/>
          </a:xfrm>
          <a:prstGeom prst="rect">
            <a:avLst/>
          </a:prstGeom>
          <a:noFill/>
          <a:ln w="0">
            <a:noFill/>
          </a:ln>
        </p:spPr>
        <p:txBody>
          <a:bodyPr lIns="0" rIns="0" tIns="0" bIns="0" anchor="ctr">
            <a:noAutofit/>
          </a:bodyPr>
          <a:p>
            <a:endParaRPr b="0" lang="es-AR" sz="2000" spc="-1" strike="noStrike">
              <a:latin typeface="Arial"/>
            </a:endParaRPr>
          </a:p>
        </p:txBody>
      </p:sp>
      <p:sp>
        <p:nvSpPr>
          <p:cNvPr id="731" name="PlaceHolder 3"/>
          <p:cNvSpPr>
            <a:spLocks noGrp="1"/>
          </p:cNvSpPr>
          <p:nvPr>
            <p:ph type="sldNum" idx="75"/>
          </p:nvPr>
        </p:nvSpPr>
        <p:spPr>
          <a:xfrm>
            <a:off x="3884760" y="8685360"/>
            <a:ext cx="2971080" cy="457920"/>
          </a:xfrm>
          <a:prstGeom prst="rect">
            <a:avLst/>
          </a:prstGeom>
          <a:noFill/>
          <a:ln w="0">
            <a:noFill/>
          </a:ln>
        </p:spPr>
        <p:txBody>
          <a:bodyPr lIns="0" rIns="0" tIns="0" bIns="0" anchor="b">
            <a:noAutofit/>
          </a:bodyPr>
          <a:lstStyle>
            <a:lvl1pPr>
              <a:defRPr b="0" lang="es-AR" sz="2400" spc="-1" strike="noStrike">
                <a:latin typeface="Times New Roman"/>
              </a:defRPr>
            </a:lvl1pPr>
          </a:lstStyle>
          <a:p>
            <a:endParaRPr b="0" lang="es-AR" sz="2400" spc="-1" strike="noStrike">
              <a:latin typeface="Times New Roman"/>
            </a:endParaRPr>
          </a:p>
        </p:txBody>
      </p:sp>
    </p:spTree>
  </p:cSld>
</p:notes>
</file>

<file path=ppt/notesSlides/notesSlide7.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555" name="PlaceHolder 1"/>
          <p:cNvSpPr>
            <a:spLocks noGrp="1"/>
          </p:cNvSpPr>
          <p:nvPr>
            <p:ph type="sldImg"/>
          </p:nvPr>
        </p:nvSpPr>
        <p:spPr>
          <a:xfrm>
            <a:off x="-360" y="-360"/>
            <a:ext cx="360" cy="360"/>
          </a:xfrm>
          <a:prstGeom prst="rect">
            <a:avLst/>
          </a:prstGeom>
          <a:ln w="0">
            <a:noFill/>
          </a:ln>
        </p:spPr>
      </p:sp>
      <p:sp>
        <p:nvSpPr>
          <p:cNvPr id="556" name="PlaceHolder 2"/>
          <p:cNvSpPr>
            <a:spLocks noGrp="1"/>
          </p:cNvSpPr>
          <p:nvPr>
            <p:ph type="body"/>
          </p:nvPr>
        </p:nvSpPr>
        <p:spPr>
          <a:xfrm>
            <a:off x="685800" y="4400640"/>
            <a:ext cx="5480640" cy="3594600"/>
          </a:xfrm>
          <a:prstGeom prst="rect">
            <a:avLst/>
          </a:prstGeom>
          <a:noFill/>
          <a:ln w="0">
            <a:noFill/>
          </a:ln>
        </p:spPr>
        <p:txBody>
          <a:bodyPr lIns="0" rIns="0" tIns="0" bIns="0" anchor="ctr">
            <a:noAutofit/>
          </a:bodyPr>
          <a:p>
            <a:endParaRPr b="0" lang="es-AR" sz="2000" spc="-1" strike="noStrike">
              <a:latin typeface="Arial"/>
            </a:endParaRPr>
          </a:p>
        </p:txBody>
      </p:sp>
      <p:sp>
        <p:nvSpPr>
          <p:cNvPr id="557" name="PlaceHolder 3"/>
          <p:cNvSpPr>
            <a:spLocks noGrp="1"/>
          </p:cNvSpPr>
          <p:nvPr>
            <p:ph type="sldNum" idx="17"/>
          </p:nvPr>
        </p:nvSpPr>
        <p:spPr>
          <a:xfrm>
            <a:off x="3884760" y="8685360"/>
            <a:ext cx="2966040" cy="452880"/>
          </a:xfrm>
          <a:prstGeom prst="rect">
            <a:avLst/>
          </a:prstGeom>
          <a:noFill/>
          <a:ln w="0">
            <a:noFill/>
          </a:ln>
        </p:spPr>
        <p:txBody>
          <a:bodyPr lIns="0" rIns="0" tIns="0" bIns="0" anchor="b">
            <a:noAutofit/>
          </a:bodyPr>
          <a:lstStyle>
            <a:lvl1pPr>
              <a:defRPr b="0" lang="es-AR" sz="2400" spc="-1" strike="noStrike">
                <a:latin typeface="Times New Roman"/>
              </a:defRPr>
            </a:lvl1pPr>
          </a:lstStyle>
          <a:p>
            <a:endParaRPr b="0" lang="es-AR" sz="2400" spc="-1" strike="noStrike">
              <a:latin typeface="Times New Roman"/>
            </a:endParaRPr>
          </a:p>
        </p:txBody>
      </p:sp>
    </p:spTree>
  </p:cSld>
</p:notes>
</file>

<file path=ppt/notesSlides/notesSlide8.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558" name="PlaceHolder 1"/>
          <p:cNvSpPr>
            <a:spLocks noGrp="1"/>
          </p:cNvSpPr>
          <p:nvPr>
            <p:ph type="sldImg"/>
          </p:nvPr>
        </p:nvSpPr>
        <p:spPr>
          <a:xfrm>
            <a:off x="-360" y="-360"/>
            <a:ext cx="360" cy="360"/>
          </a:xfrm>
          <a:prstGeom prst="rect">
            <a:avLst/>
          </a:prstGeom>
          <a:ln w="0">
            <a:noFill/>
          </a:ln>
        </p:spPr>
      </p:sp>
      <p:sp>
        <p:nvSpPr>
          <p:cNvPr id="559" name="PlaceHolder 2"/>
          <p:cNvSpPr>
            <a:spLocks noGrp="1"/>
          </p:cNvSpPr>
          <p:nvPr>
            <p:ph type="body"/>
          </p:nvPr>
        </p:nvSpPr>
        <p:spPr>
          <a:xfrm>
            <a:off x="685800" y="4400640"/>
            <a:ext cx="5480640" cy="3594600"/>
          </a:xfrm>
          <a:prstGeom prst="rect">
            <a:avLst/>
          </a:prstGeom>
          <a:noFill/>
          <a:ln w="0">
            <a:noFill/>
          </a:ln>
        </p:spPr>
        <p:txBody>
          <a:bodyPr lIns="0" rIns="0" tIns="0" bIns="0" anchor="ctr">
            <a:noAutofit/>
          </a:bodyPr>
          <a:p>
            <a:endParaRPr b="0" lang="es-AR" sz="2000" spc="-1" strike="noStrike">
              <a:latin typeface="Arial"/>
            </a:endParaRPr>
          </a:p>
        </p:txBody>
      </p:sp>
      <p:sp>
        <p:nvSpPr>
          <p:cNvPr id="560" name="PlaceHolder 3"/>
          <p:cNvSpPr>
            <a:spLocks noGrp="1"/>
          </p:cNvSpPr>
          <p:nvPr>
            <p:ph type="sldNum" idx="18"/>
          </p:nvPr>
        </p:nvSpPr>
        <p:spPr>
          <a:xfrm>
            <a:off x="3884760" y="8685360"/>
            <a:ext cx="2966040" cy="452880"/>
          </a:xfrm>
          <a:prstGeom prst="rect">
            <a:avLst/>
          </a:prstGeom>
          <a:noFill/>
          <a:ln w="0">
            <a:noFill/>
          </a:ln>
        </p:spPr>
        <p:txBody>
          <a:bodyPr lIns="0" rIns="0" tIns="0" bIns="0" anchor="b">
            <a:noAutofit/>
          </a:bodyPr>
          <a:lstStyle>
            <a:lvl1pPr>
              <a:defRPr b="0" lang="es-AR" sz="2400" spc="-1" strike="noStrike">
                <a:latin typeface="Times New Roman"/>
              </a:defRPr>
            </a:lvl1pPr>
          </a:lstStyle>
          <a:p>
            <a:endParaRPr b="0" lang="es-AR" sz="2400" spc="-1" strike="noStrike">
              <a:latin typeface="Times New Roman"/>
            </a:endParaRPr>
          </a:p>
        </p:txBody>
      </p:sp>
    </p:spTree>
  </p:cSld>
</p:notes>
</file>

<file path=ppt/notesSlides/notesSlide9.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561" name="PlaceHolder 1"/>
          <p:cNvSpPr>
            <a:spLocks noGrp="1"/>
          </p:cNvSpPr>
          <p:nvPr>
            <p:ph type="sldImg"/>
          </p:nvPr>
        </p:nvSpPr>
        <p:spPr>
          <a:xfrm>
            <a:off x="-360" y="-360"/>
            <a:ext cx="360" cy="360"/>
          </a:xfrm>
          <a:prstGeom prst="rect">
            <a:avLst/>
          </a:prstGeom>
          <a:ln w="0">
            <a:noFill/>
          </a:ln>
        </p:spPr>
      </p:sp>
      <p:sp>
        <p:nvSpPr>
          <p:cNvPr id="562" name="PlaceHolder 2"/>
          <p:cNvSpPr>
            <a:spLocks noGrp="1"/>
          </p:cNvSpPr>
          <p:nvPr>
            <p:ph type="body"/>
          </p:nvPr>
        </p:nvSpPr>
        <p:spPr>
          <a:xfrm>
            <a:off x="685800" y="4400640"/>
            <a:ext cx="5480640" cy="3594600"/>
          </a:xfrm>
          <a:prstGeom prst="rect">
            <a:avLst/>
          </a:prstGeom>
          <a:noFill/>
          <a:ln w="0">
            <a:noFill/>
          </a:ln>
        </p:spPr>
        <p:txBody>
          <a:bodyPr lIns="0" rIns="0" tIns="0" bIns="0" anchor="ctr">
            <a:noAutofit/>
          </a:bodyPr>
          <a:p>
            <a:endParaRPr b="0" lang="es-AR" sz="2000" spc="-1" strike="noStrike">
              <a:latin typeface="Arial"/>
            </a:endParaRPr>
          </a:p>
        </p:txBody>
      </p:sp>
      <p:sp>
        <p:nvSpPr>
          <p:cNvPr id="563" name="PlaceHolder 3"/>
          <p:cNvSpPr>
            <a:spLocks noGrp="1"/>
          </p:cNvSpPr>
          <p:nvPr>
            <p:ph type="sldNum" idx="19"/>
          </p:nvPr>
        </p:nvSpPr>
        <p:spPr>
          <a:xfrm>
            <a:off x="3884760" y="8685360"/>
            <a:ext cx="2966040" cy="452880"/>
          </a:xfrm>
          <a:prstGeom prst="rect">
            <a:avLst/>
          </a:prstGeom>
          <a:noFill/>
          <a:ln w="0">
            <a:noFill/>
          </a:ln>
        </p:spPr>
        <p:txBody>
          <a:bodyPr lIns="0" rIns="0" tIns="0" bIns="0" anchor="b">
            <a:noAutofit/>
          </a:bodyPr>
          <a:lstStyle>
            <a:lvl1pPr>
              <a:defRPr b="0" lang="es-AR" sz="2400" spc="-1" strike="noStrike">
                <a:latin typeface="Times New Roman"/>
              </a:defRPr>
            </a:lvl1pPr>
          </a:lstStyle>
          <a:p>
            <a:endParaRPr b="0" lang="es-AR" sz="2400" spc="-1" strike="noStrike">
              <a:latin typeface="Times New Roman"/>
            </a:endParaRPr>
          </a:p>
        </p:txBody>
      </p:sp>
    </p:spTree>
  </p:cSld>
</p:notes>
</file>

<file path=ppt/slideLayouts/_rels/slideLayout1.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10.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11.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12.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13.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14.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15.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16.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17.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18.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19.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2.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20.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21.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22.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23.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24.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25.xml.rels><?xml version="1.0" encoding="UTF-8"?>
<Relationships xmlns="http://schemas.openxmlformats.org/package/2006/relationships"><Relationship Id="rId1" Type="http://schemas.openxmlformats.org/officeDocument/2006/relationships/slideMaster" Target="../slideMasters/slideMaster3.xml"/>
</Relationships>
</file>

<file path=ppt/slideLayouts/_rels/slideLayout26.xml.rels><?xml version="1.0" encoding="UTF-8"?>
<Relationships xmlns="http://schemas.openxmlformats.org/package/2006/relationships"><Relationship Id="rId1" Type="http://schemas.openxmlformats.org/officeDocument/2006/relationships/slideMaster" Target="../slideMasters/slideMaster3.xml"/>
</Relationships>
</file>

<file path=ppt/slideLayouts/_rels/slideLayout27.xml.rels><?xml version="1.0" encoding="UTF-8"?>
<Relationships xmlns="http://schemas.openxmlformats.org/package/2006/relationships"><Relationship Id="rId1" Type="http://schemas.openxmlformats.org/officeDocument/2006/relationships/slideMaster" Target="../slideMasters/slideMaster3.xml"/>
</Relationships>
</file>

<file path=ppt/slideLayouts/_rels/slideLayout28.xml.rels><?xml version="1.0" encoding="UTF-8"?>
<Relationships xmlns="http://schemas.openxmlformats.org/package/2006/relationships"><Relationship Id="rId1" Type="http://schemas.openxmlformats.org/officeDocument/2006/relationships/slideMaster" Target="../slideMasters/slideMaster3.xml"/>
</Relationships>
</file>

<file path=ppt/slideLayouts/_rels/slideLayout29.xml.rels><?xml version="1.0" encoding="UTF-8"?>
<Relationships xmlns="http://schemas.openxmlformats.org/package/2006/relationships"><Relationship Id="rId1" Type="http://schemas.openxmlformats.org/officeDocument/2006/relationships/slideMaster" Target="../slideMasters/slideMaster3.xml"/>
</Relationships>
</file>

<file path=ppt/slideLayouts/_rels/slideLayout3.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30.xml.rels><?xml version="1.0" encoding="UTF-8"?>
<Relationships xmlns="http://schemas.openxmlformats.org/package/2006/relationships"><Relationship Id="rId1" Type="http://schemas.openxmlformats.org/officeDocument/2006/relationships/slideMaster" Target="../slideMasters/slideMaster3.xml"/>
</Relationships>
</file>

<file path=ppt/slideLayouts/_rels/slideLayout31.xml.rels><?xml version="1.0" encoding="UTF-8"?>
<Relationships xmlns="http://schemas.openxmlformats.org/package/2006/relationships"><Relationship Id="rId1" Type="http://schemas.openxmlformats.org/officeDocument/2006/relationships/slideMaster" Target="../slideMasters/slideMaster3.xml"/>
</Relationships>
</file>

<file path=ppt/slideLayouts/_rels/slideLayout32.xml.rels><?xml version="1.0" encoding="UTF-8"?>
<Relationships xmlns="http://schemas.openxmlformats.org/package/2006/relationships"><Relationship Id="rId1" Type="http://schemas.openxmlformats.org/officeDocument/2006/relationships/slideMaster" Target="../slideMasters/slideMaster3.xml"/>
</Relationships>
</file>

<file path=ppt/slideLayouts/_rels/slideLayout33.xml.rels><?xml version="1.0" encoding="UTF-8"?>
<Relationships xmlns="http://schemas.openxmlformats.org/package/2006/relationships"><Relationship Id="rId1" Type="http://schemas.openxmlformats.org/officeDocument/2006/relationships/slideMaster" Target="../slideMasters/slideMaster3.xml"/>
</Relationships>
</file>

<file path=ppt/slideLayouts/_rels/slideLayout34.xml.rels><?xml version="1.0" encoding="UTF-8"?>
<Relationships xmlns="http://schemas.openxmlformats.org/package/2006/relationships"><Relationship Id="rId1" Type="http://schemas.openxmlformats.org/officeDocument/2006/relationships/slideMaster" Target="../slideMasters/slideMaster3.xml"/>
</Relationships>
</file>

<file path=ppt/slideLayouts/_rels/slideLayout35.xml.rels><?xml version="1.0" encoding="UTF-8"?>
<Relationships xmlns="http://schemas.openxmlformats.org/package/2006/relationships"><Relationship Id="rId1" Type="http://schemas.openxmlformats.org/officeDocument/2006/relationships/slideMaster" Target="../slideMasters/slideMaster3.xml"/>
</Relationships>
</file>

<file path=ppt/slideLayouts/_rels/slideLayout36.xml.rels><?xml version="1.0" encoding="UTF-8"?>
<Relationships xmlns="http://schemas.openxmlformats.org/package/2006/relationships"><Relationship Id="rId1" Type="http://schemas.openxmlformats.org/officeDocument/2006/relationships/slideMaster" Target="../slideMasters/slideMaster3.xml"/>
</Relationships>
</file>

<file path=ppt/slideLayouts/_rels/slideLayout37.xml.rels><?xml version="1.0" encoding="UTF-8"?>
<Relationships xmlns="http://schemas.openxmlformats.org/package/2006/relationships"><Relationship Id="rId1" Type="http://schemas.openxmlformats.org/officeDocument/2006/relationships/slideMaster" Target="../slideMasters/slideMaster4.xml"/>
</Relationships>
</file>

<file path=ppt/slideLayouts/_rels/slideLayout38.xml.rels><?xml version="1.0" encoding="UTF-8"?>
<Relationships xmlns="http://schemas.openxmlformats.org/package/2006/relationships"><Relationship Id="rId1" Type="http://schemas.openxmlformats.org/officeDocument/2006/relationships/slideMaster" Target="../slideMasters/slideMaster4.xml"/>
</Relationships>
</file>

<file path=ppt/slideLayouts/_rels/slideLayout39.xml.rels><?xml version="1.0" encoding="UTF-8"?>
<Relationships xmlns="http://schemas.openxmlformats.org/package/2006/relationships"><Relationship Id="rId1" Type="http://schemas.openxmlformats.org/officeDocument/2006/relationships/slideMaster" Target="../slideMasters/slideMaster4.xml"/>
</Relationships>
</file>

<file path=ppt/slideLayouts/_rels/slideLayout4.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40.xml.rels><?xml version="1.0" encoding="UTF-8"?>
<Relationships xmlns="http://schemas.openxmlformats.org/package/2006/relationships"><Relationship Id="rId1" Type="http://schemas.openxmlformats.org/officeDocument/2006/relationships/slideMaster" Target="../slideMasters/slideMaster4.xml"/>
</Relationships>
</file>

<file path=ppt/slideLayouts/_rels/slideLayout41.xml.rels><?xml version="1.0" encoding="UTF-8"?>
<Relationships xmlns="http://schemas.openxmlformats.org/package/2006/relationships"><Relationship Id="rId1" Type="http://schemas.openxmlformats.org/officeDocument/2006/relationships/slideMaster" Target="../slideMasters/slideMaster4.xml"/>
</Relationships>
</file>

<file path=ppt/slideLayouts/_rels/slideLayout42.xml.rels><?xml version="1.0" encoding="UTF-8"?>
<Relationships xmlns="http://schemas.openxmlformats.org/package/2006/relationships"><Relationship Id="rId1" Type="http://schemas.openxmlformats.org/officeDocument/2006/relationships/slideMaster" Target="../slideMasters/slideMaster4.xml"/>
</Relationships>
</file>

<file path=ppt/slideLayouts/_rels/slideLayout43.xml.rels><?xml version="1.0" encoding="UTF-8"?>
<Relationships xmlns="http://schemas.openxmlformats.org/package/2006/relationships"><Relationship Id="rId1" Type="http://schemas.openxmlformats.org/officeDocument/2006/relationships/slideMaster" Target="../slideMasters/slideMaster4.xml"/>
</Relationships>
</file>

<file path=ppt/slideLayouts/_rels/slideLayout44.xml.rels><?xml version="1.0" encoding="UTF-8"?>
<Relationships xmlns="http://schemas.openxmlformats.org/package/2006/relationships"><Relationship Id="rId1" Type="http://schemas.openxmlformats.org/officeDocument/2006/relationships/slideMaster" Target="../slideMasters/slideMaster4.xml"/>
</Relationships>
</file>

<file path=ppt/slideLayouts/_rels/slideLayout45.xml.rels><?xml version="1.0" encoding="UTF-8"?>
<Relationships xmlns="http://schemas.openxmlformats.org/package/2006/relationships"><Relationship Id="rId1" Type="http://schemas.openxmlformats.org/officeDocument/2006/relationships/slideMaster" Target="../slideMasters/slideMaster4.xml"/>
</Relationships>
</file>

<file path=ppt/slideLayouts/_rels/slideLayout46.xml.rels><?xml version="1.0" encoding="UTF-8"?>
<Relationships xmlns="http://schemas.openxmlformats.org/package/2006/relationships"><Relationship Id="rId1" Type="http://schemas.openxmlformats.org/officeDocument/2006/relationships/slideMaster" Target="../slideMasters/slideMaster4.xml"/>
</Relationships>
</file>

<file path=ppt/slideLayouts/_rels/slideLayout47.xml.rels><?xml version="1.0" encoding="UTF-8"?>
<Relationships xmlns="http://schemas.openxmlformats.org/package/2006/relationships"><Relationship Id="rId1" Type="http://schemas.openxmlformats.org/officeDocument/2006/relationships/slideMaster" Target="../slideMasters/slideMaster4.xml"/>
</Relationships>
</file>

<file path=ppt/slideLayouts/_rels/slideLayout48.xml.rels><?xml version="1.0" encoding="UTF-8"?>
<Relationships xmlns="http://schemas.openxmlformats.org/package/2006/relationships"><Relationship Id="rId1" Type="http://schemas.openxmlformats.org/officeDocument/2006/relationships/slideMaster" Target="../slideMasters/slideMaster4.xml"/>
</Relationships>
</file>

<file path=ppt/slideLayouts/_rels/slideLayout49.xml.rels><?xml version="1.0" encoding="UTF-8"?>
<Relationships xmlns="http://schemas.openxmlformats.org/package/2006/relationships"><Relationship Id="rId1" Type="http://schemas.openxmlformats.org/officeDocument/2006/relationships/slideMaster" Target="../slideMasters/slideMaster5.xml"/>
</Relationships>
</file>

<file path=ppt/slideLayouts/_rels/slideLayout5.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50.xml.rels><?xml version="1.0" encoding="UTF-8"?>
<Relationships xmlns="http://schemas.openxmlformats.org/package/2006/relationships"><Relationship Id="rId1" Type="http://schemas.openxmlformats.org/officeDocument/2006/relationships/slideMaster" Target="../slideMasters/slideMaster5.xml"/>
</Relationships>
</file>

<file path=ppt/slideLayouts/_rels/slideLayout51.xml.rels><?xml version="1.0" encoding="UTF-8"?>
<Relationships xmlns="http://schemas.openxmlformats.org/package/2006/relationships"><Relationship Id="rId1" Type="http://schemas.openxmlformats.org/officeDocument/2006/relationships/slideMaster" Target="../slideMasters/slideMaster5.xml"/>
</Relationships>
</file>

<file path=ppt/slideLayouts/_rels/slideLayout52.xml.rels><?xml version="1.0" encoding="UTF-8"?>
<Relationships xmlns="http://schemas.openxmlformats.org/package/2006/relationships"><Relationship Id="rId1" Type="http://schemas.openxmlformats.org/officeDocument/2006/relationships/slideMaster" Target="../slideMasters/slideMaster5.xml"/>
</Relationships>
</file>

<file path=ppt/slideLayouts/_rels/slideLayout53.xml.rels><?xml version="1.0" encoding="UTF-8"?>
<Relationships xmlns="http://schemas.openxmlformats.org/package/2006/relationships"><Relationship Id="rId1" Type="http://schemas.openxmlformats.org/officeDocument/2006/relationships/slideMaster" Target="../slideMasters/slideMaster5.xml"/>
</Relationships>
</file>

<file path=ppt/slideLayouts/_rels/slideLayout54.xml.rels><?xml version="1.0" encoding="UTF-8"?>
<Relationships xmlns="http://schemas.openxmlformats.org/package/2006/relationships"><Relationship Id="rId1" Type="http://schemas.openxmlformats.org/officeDocument/2006/relationships/slideMaster" Target="../slideMasters/slideMaster5.xml"/>
</Relationships>
</file>

<file path=ppt/slideLayouts/_rels/slideLayout55.xml.rels><?xml version="1.0" encoding="UTF-8"?>
<Relationships xmlns="http://schemas.openxmlformats.org/package/2006/relationships"><Relationship Id="rId1" Type="http://schemas.openxmlformats.org/officeDocument/2006/relationships/slideMaster" Target="../slideMasters/slideMaster5.xml"/>
</Relationships>
</file>

<file path=ppt/slideLayouts/_rels/slideLayout56.xml.rels><?xml version="1.0" encoding="UTF-8"?>
<Relationships xmlns="http://schemas.openxmlformats.org/package/2006/relationships"><Relationship Id="rId1" Type="http://schemas.openxmlformats.org/officeDocument/2006/relationships/slideMaster" Target="../slideMasters/slideMaster5.xml"/>
</Relationships>
</file>

<file path=ppt/slideLayouts/_rels/slideLayout57.xml.rels><?xml version="1.0" encoding="UTF-8"?>
<Relationships xmlns="http://schemas.openxmlformats.org/package/2006/relationships"><Relationship Id="rId1" Type="http://schemas.openxmlformats.org/officeDocument/2006/relationships/slideMaster" Target="../slideMasters/slideMaster5.xml"/>
</Relationships>
</file>

<file path=ppt/slideLayouts/_rels/slideLayout58.xml.rels><?xml version="1.0" encoding="UTF-8"?>
<Relationships xmlns="http://schemas.openxmlformats.org/package/2006/relationships"><Relationship Id="rId1" Type="http://schemas.openxmlformats.org/officeDocument/2006/relationships/slideMaster" Target="../slideMasters/slideMaster5.xml"/>
</Relationships>
</file>

<file path=ppt/slideLayouts/_rels/slideLayout59.xml.rels><?xml version="1.0" encoding="UTF-8"?>
<Relationships xmlns="http://schemas.openxmlformats.org/package/2006/relationships"><Relationship Id="rId1" Type="http://schemas.openxmlformats.org/officeDocument/2006/relationships/slideMaster" Target="../slideMasters/slideMaster5.xml"/>
</Relationships>
</file>

<file path=ppt/slideLayouts/_rels/slideLayout6.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60.xml.rels><?xml version="1.0" encoding="UTF-8"?>
<Relationships xmlns="http://schemas.openxmlformats.org/package/2006/relationships"><Relationship Id="rId1" Type="http://schemas.openxmlformats.org/officeDocument/2006/relationships/slideMaster" Target="../slideMasters/slideMaster5.xml"/>
</Relationships>
</file>

<file path=ppt/slideLayouts/_rels/slideLayout7.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8.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9.xml.rels><?xml version="1.0" encoding="UTF-8"?>
<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blank" preserve="1">
  <p:cSld name="Blank Slide">
    <p:spTree>
      <p:nvGrpSpPr>
        <p:cNvPr id="1" name=""/>
        <p:cNvGrpSpPr/>
        <p:nvPr/>
      </p:nvGrpSpPr>
      <p:grpSpPr>
        <a:xfrm>
          <a:off x="0" y="0"/>
          <a:ext cx="0" cy="0"/>
          <a:chOff x="0" y="0"/>
          <a:chExt cx="0" cy="0"/>
        </a:xfrm>
      </p:grpSpPr>
      <p:sp>
        <p:nvSpPr>
          <p:cNvPr id="2" name="PlaceHolder 1"/>
          <p:cNvSpPr>
            <a:spLocks noGrp="1"/>
          </p:cNvSpPr>
          <p:nvPr>
            <p:ph type="sldNum" idx="1"/>
          </p:nvPr>
        </p:nvSpPr>
        <p:spPr/>
        <p:txBody>
          <a:bodyPr/>
          <a:p>
            <a:fld id="{E19D1379-D085-47DF-80AF-4860CACCAEED}" type="slidenum">
              <a:t>&lt;#&gt;</a:t>
            </a:fld>
          </a:p>
        </p:txBody>
      </p:sp>
    </p:spTree>
  </p:cSld>
</p:sldLayout>
</file>

<file path=ppt/slideLayouts/slideLayout10.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OverTx" preserve="1">
  <p:cSld name="Title, Content over Content">
    <p:spTree>
      <p:nvGrpSpPr>
        <p:cNvPr id="1" name=""/>
        <p:cNvGrpSpPr/>
        <p:nvPr/>
      </p:nvGrpSpPr>
      <p:grpSpPr>
        <a:xfrm>
          <a:off x="0" y="0"/>
          <a:ext cx="0" cy="0"/>
          <a:chOff x="0" y="0"/>
          <a:chExt cx="0" cy="0"/>
        </a:xfrm>
      </p:grpSpPr>
      <p:sp>
        <p:nvSpPr>
          <p:cNvPr id="24" name="PlaceHolder 1"/>
          <p:cNvSpPr>
            <a:spLocks noGrp="1"/>
          </p:cNvSpPr>
          <p:nvPr>
            <p:ph type="title"/>
          </p:nvPr>
        </p:nvSpPr>
        <p:spPr>
          <a:xfrm>
            <a:off x="1218960" y="547200"/>
            <a:ext cx="21944880" cy="2289960"/>
          </a:xfrm>
          <a:prstGeom prst="rect">
            <a:avLst/>
          </a:prstGeom>
          <a:noFill/>
          <a:ln w="0">
            <a:noFill/>
          </a:ln>
        </p:spPr>
        <p:txBody>
          <a:bodyPr lIns="0" rIns="0" tIns="0" bIns="0" anchor="ctr">
            <a:noAutofit/>
          </a:bodyPr>
          <a:p>
            <a:pPr algn="ctr">
              <a:buNone/>
            </a:pPr>
            <a:endParaRPr b="0" lang="es-AR" sz="4400" spc="-1" strike="noStrike">
              <a:latin typeface="Arial"/>
            </a:endParaRPr>
          </a:p>
        </p:txBody>
      </p:sp>
      <p:sp>
        <p:nvSpPr>
          <p:cNvPr id="25" name="PlaceHolder 2"/>
          <p:cNvSpPr>
            <a:spLocks noGrp="1"/>
          </p:cNvSpPr>
          <p:nvPr>
            <p:ph/>
          </p:nvPr>
        </p:nvSpPr>
        <p:spPr>
          <a:xfrm>
            <a:off x="1218960" y="3209400"/>
            <a:ext cx="21944880" cy="3794400"/>
          </a:xfrm>
          <a:prstGeom prst="rect">
            <a:avLst/>
          </a:prstGeom>
          <a:noFill/>
          <a:ln w="0">
            <a:noFill/>
          </a:ln>
        </p:spPr>
        <p:txBody>
          <a:bodyPr lIns="0" rIns="0" tIns="0" bIns="0" anchor="t">
            <a:normAutofit/>
          </a:bodyPr>
          <a:p>
            <a:endParaRPr b="0" lang="es-AR" sz="3200" spc="-1" strike="noStrike">
              <a:latin typeface="Arial"/>
            </a:endParaRPr>
          </a:p>
        </p:txBody>
      </p:sp>
      <p:sp>
        <p:nvSpPr>
          <p:cNvPr id="26" name="PlaceHolder 3"/>
          <p:cNvSpPr>
            <a:spLocks noGrp="1"/>
          </p:cNvSpPr>
          <p:nvPr>
            <p:ph/>
          </p:nvPr>
        </p:nvSpPr>
        <p:spPr>
          <a:xfrm>
            <a:off x="1218960" y="7364520"/>
            <a:ext cx="21944880" cy="3794400"/>
          </a:xfrm>
          <a:prstGeom prst="rect">
            <a:avLst/>
          </a:prstGeom>
          <a:noFill/>
          <a:ln w="0">
            <a:noFill/>
          </a:ln>
        </p:spPr>
        <p:txBody>
          <a:bodyPr lIns="0" rIns="0" tIns="0" bIns="0" anchor="t">
            <a:normAutofit/>
          </a:bodyPr>
          <a:p>
            <a:endParaRPr b="0" lang="es-AR" sz="3200" spc="-1" strike="noStrike">
              <a:latin typeface="Arial"/>
            </a:endParaRPr>
          </a:p>
        </p:txBody>
      </p:sp>
      <p:sp>
        <p:nvSpPr>
          <p:cNvPr id="5" name="PlaceHolder 4"/>
          <p:cNvSpPr>
            <a:spLocks noGrp="1"/>
          </p:cNvSpPr>
          <p:nvPr>
            <p:ph type="sldNum" idx="1"/>
          </p:nvPr>
        </p:nvSpPr>
        <p:spPr/>
        <p:txBody>
          <a:bodyPr/>
          <a:p>
            <a:fld id="{5C5626C0-8A81-41B2-B268-AF2B133787FB}" type="slidenum">
              <a:t>&lt;#&gt;</a:t>
            </a:fld>
          </a:p>
        </p:txBody>
      </p:sp>
    </p:spTree>
  </p:cSld>
</p:sldLayout>
</file>

<file path=ppt/slideLayouts/slideLayout11.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fourObj" preserve="1">
  <p:cSld name="Title, 4 Content">
    <p:spTree>
      <p:nvGrpSpPr>
        <p:cNvPr id="1" name=""/>
        <p:cNvGrpSpPr/>
        <p:nvPr/>
      </p:nvGrpSpPr>
      <p:grpSpPr>
        <a:xfrm>
          <a:off x="0" y="0"/>
          <a:ext cx="0" cy="0"/>
          <a:chOff x="0" y="0"/>
          <a:chExt cx="0" cy="0"/>
        </a:xfrm>
      </p:grpSpPr>
      <p:sp>
        <p:nvSpPr>
          <p:cNvPr id="27" name="PlaceHolder 1"/>
          <p:cNvSpPr>
            <a:spLocks noGrp="1"/>
          </p:cNvSpPr>
          <p:nvPr>
            <p:ph type="title"/>
          </p:nvPr>
        </p:nvSpPr>
        <p:spPr>
          <a:xfrm>
            <a:off x="1218960" y="547200"/>
            <a:ext cx="21944880" cy="2289960"/>
          </a:xfrm>
          <a:prstGeom prst="rect">
            <a:avLst/>
          </a:prstGeom>
          <a:noFill/>
          <a:ln w="0">
            <a:noFill/>
          </a:ln>
        </p:spPr>
        <p:txBody>
          <a:bodyPr lIns="0" rIns="0" tIns="0" bIns="0" anchor="ctr">
            <a:noAutofit/>
          </a:bodyPr>
          <a:p>
            <a:pPr algn="ctr">
              <a:buNone/>
            </a:pPr>
            <a:endParaRPr b="0" lang="es-AR" sz="4400" spc="-1" strike="noStrike">
              <a:latin typeface="Arial"/>
            </a:endParaRPr>
          </a:p>
        </p:txBody>
      </p:sp>
      <p:sp>
        <p:nvSpPr>
          <p:cNvPr id="28" name="PlaceHolder 2"/>
          <p:cNvSpPr>
            <a:spLocks noGrp="1"/>
          </p:cNvSpPr>
          <p:nvPr>
            <p:ph/>
          </p:nvPr>
        </p:nvSpPr>
        <p:spPr>
          <a:xfrm>
            <a:off x="1218960" y="3209400"/>
            <a:ext cx="10708920" cy="3794400"/>
          </a:xfrm>
          <a:prstGeom prst="rect">
            <a:avLst/>
          </a:prstGeom>
          <a:noFill/>
          <a:ln w="0">
            <a:noFill/>
          </a:ln>
        </p:spPr>
        <p:txBody>
          <a:bodyPr lIns="0" rIns="0" tIns="0" bIns="0" anchor="t">
            <a:normAutofit/>
          </a:bodyPr>
          <a:p>
            <a:endParaRPr b="0" lang="es-AR" sz="3200" spc="-1" strike="noStrike">
              <a:latin typeface="Arial"/>
            </a:endParaRPr>
          </a:p>
        </p:txBody>
      </p:sp>
      <p:sp>
        <p:nvSpPr>
          <p:cNvPr id="29" name="PlaceHolder 3"/>
          <p:cNvSpPr>
            <a:spLocks noGrp="1"/>
          </p:cNvSpPr>
          <p:nvPr>
            <p:ph/>
          </p:nvPr>
        </p:nvSpPr>
        <p:spPr>
          <a:xfrm>
            <a:off x="12463560" y="3209400"/>
            <a:ext cx="10708920" cy="3794400"/>
          </a:xfrm>
          <a:prstGeom prst="rect">
            <a:avLst/>
          </a:prstGeom>
          <a:noFill/>
          <a:ln w="0">
            <a:noFill/>
          </a:ln>
        </p:spPr>
        <p:txBody>
          <a:bodyPr lIns="0" rIns="0" tIns="0" bIns="0" anchor="t">
            <a:normAutofit/>
          </a:bodyPr>
          <a:p>
            <a:endParaRPr b="0" lang="es-AR" sz="3200" spc="-1" strike="noStrike">
              <a:latin typeface="Arial"/>
            </a:endParaRPr>
          </a:p>
        </p:txBody>
      </p:sp>
      <p:sp>
        <p:nvSpPr>
          <p:cNvPr id="30" name="PlaceHolder 4"/>
          <p:cNvSpPr>
            <a:spLocks noGrp="1"/>
          </p:cNvSpPr>
          <p:nvPr>
            <p:ph/>
          </p:nvPr>
        </p:nvSpPr>
        <p:spPr>
          <a:xfrm>
            <a:off x="1218960" y="7364520"/>
            <a:ext cx="10708920" cy="3794400"/>
          </a:xfrm>
          <a:prstGeom prst="rect">
            <a:avLst/>
          </a:prstGeom>
          <a:noFill/>
          <a:ln w="0">
            <a:noFill/>
          </a:ln>
        </p:spPr>
        <p:txBody>
          <a:bodyPr lIns="0" rIns="0" tIns="0" bIns="0" anchor="t">
            <a:normAutofit/>
          </a:bodyPr>
          <a:p>
            <a:endParaRPr b="0" lang="es-AR" sz="3200" spc="-1" strike="noStrike">
              <a:latin typeface="Arial"/>
            </a:endParaRPr>
          </a:p>
        </p:txBody>
      </p:sp>
      <p:sp>
        <p:nvSpPr>
          <p:cNvPr id="31" name="PlaceHolder 5"/>
          <p:cNvSpPr>
            <a:spLocks noGrp="1"/>
          </p:cNvSpPr>
          <p:nvPr>
            <p:ph/>
          </p:nvPr>
        </p:nvSpPr>
        <p:spPr>
          <a:xfrm>
            <a:off x="12463560" y="7364520"/>
            <a:ext cx="10708920" cy="3794400"/>
          </a:xfrm>
          <a:prstGeom prst="rect">
            <a:avLst/>
          </a:prstGeom>
          <a:noFill/>
          <a:ln w="0">
            <a:noFill/>
          </a:ln>
        </p:spPr>
        <p:txBody>
          <a:bodyPr lIns="0" rIns="0" tIns="0" bIns="0" anchor="t">
            <a:normAutofit/>
          </a:bodyPr>
          <a:p>
            <a:endParaRPr b="0" lang="es-AR" sz="3200" spc="-1" strike="noStrike">
              <a:latin typeface="Arial"/>
            </a:endParaRPr>
          </a:p>
        </p:txBody>
      </p:sp>
      <p:sp>
        <p:nvSpPr>
          <p:cNvPr id="7" name="PlaceHolder 6"/>
          <p:cNvSpPr>
            <a:spLocks noGrp="1"/>
          </p:cNvSpPr>
          <p:nvPr>
            <p:ph type="sldNum" idx="1"/>
          </p:nvPr>
        </p:nvSpPr>
        <p:spPr/>
        <p:txBody>
          <a:bodyPr/>
          <a:p>
            <a:fld id="{DD336CE3-E84C-4010-B4DB-97174104041C}" type="slidenum">
              <a:t>&lt;#&gt;</a:t>
            </a:fld>
          </a:p>
        </p:txBody>
      </p:sp>
    </p:spTree>
  </p:cSld>
</p:sldLayout>
</file>

<file path=ppt/slideLayouts/slideLayout12.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blank" preserve="1">
  <p:cSld name="Title, 6 Content">
    <p:spTree>
      <p:nvGrpSpPr>
        <p:cNvPr id="1" name=""/>
        <p:cNvGrpSpPr/>
        <p:nvPr/>
      </p:nvGrpSpPr>
      <p:grpSpPr>
        <a:xfrm>
          <a:off x="0" y="0"/>
          <a:ext cx="0" cy="0"/>
          <a:chOff x="0" y="0"/>
          <a:chExt cx="0" cy="0"/>
        </a:xfrm>
      </p:grpSpPr>
      <p:sp>
        <p:nvSpPr>
          <p:cNvPr id="32" name="PlaceHolder 1"/>
          <p:cNvSpPr>
            <a:spLocks noGrp="1"/>
          </p:cNvSpPr>
          <p:nvPr>
            <p:ph type="title"/>
          </p:nvPr>
        </p:nvSpPr>
        <p:spPr>
          <a:xfrm>
            <a:off x="1218960" y="547200"/>
            <a:ext cx="21944880" cy="2289960"/>
          </a:xfrm>
          <a:prstGeom prst="rect">
            <a:avLst/>
          </a:prstGeom>
          <a:noFill/>
          <a:ln w="0">
            <a:noFill/>
          </a:ln>
        </p:spPr>
        <p:txBody>
          <a:bodyPr lIns="0" rIns="0" tIns="0" bIns="0" anchor="ctr">
            <a:noAutofit/>
          </a:bodyPr>
          <a:p>
            <a:pPr algn="ctr">
              <a:buNone/>
            </a:pPr>
            <a:endParaRPr b="0" lang="es-AR" sz="4400" spc="-1" strike="noStrike">
              <a:latin typeface="Arial"/>
            </a:endParaRPr>
          </a:p>
        </p:txBody>
      </p:sp>
      <p:sp>
        <p:nvSpPr>
          <p:cNvPr id="33" name="PlaceHolder 2"/>
          <p:cNvSpPr>
            <a:spLocks noGrp="1"/>
          </p:cNvSpPr>
          <p:nvPr>
            <p:ph/>
          </p:nvPr>
        </p:nvSpPr>
        <p:spPr>
          <a:xfrm>
            <a:off x="1218960" y="3209400"/>
            <a:ext cx="7066080" cy="3794400"/>
          </a:xfrm>
          <a:prstGeom prst="rect">
            <a:avLst/>
          </a:prstGeom>
          <a:noFill/>
          <a:ln w="0">
            <a:noFill/>
          </a:ln>
        </p:spPr>
        <p:txBody>
          <a:bodyPr lIns="0" rIns="0" tIns="0" bIns="0" anchor="t">
            <a:normAutofit/>
          </a:bodyPr>
          <a:p>
            <a:endParaRPr b="0" lang="es-AR" sz="3200" spc="-1" strike="noStrike">
              <a:latin typeface="Arial"/>
            </a:endParaRPr>
          </a:p>
        </p:txBody>
      </p:sp>
      <p:sp>
        <p:nvSpPr>
          <p:cNvPr id="34" name="PlaceHolder 3"/>
          <p:cNvSpPr>
            <a:spLocks noGrp="1"/>
          </p:cNvSpPr>
          <p:nvPr>
            <p:ph/>
          </p:nvPr>
        </p:nvSpPr>
        <p:spPr>
          <a:xfrm>
            <a:off x="8638560" y="3209400"/>
            <a:ext cx="7066080" cy="3794400"/>
          </a:xfrm>
          <a:prstGeom prst="rect">
            <a:avLst/>
          </a:prstGeom>
          <a:noFill/>
          <a:ln w="0">
            <a:noFill/>
          </a:ln>
        </p:spPr>
        <p:txBody>
          <a:bodyPr lIns="0" rIns="0" tIns="0" bIns="0" anchor="t">
            <a:normAutofit/>
          </a:bodyPr>
          <a:p>
            <a:endParaRPr b="0" lang="es-AR" sz="3200" spc="-1" strike="noStrike">
              <a:latin typeface="Arial"/>
            </a:endParaRPr>
          </a:p>
        </p:txBody>
      </p:sp>
      <p:sp>
        <p:nvSpPr>
          <p:cNvPr id="35" name="PlaceHolder 4"/>
          <p:cNvSpPr>
            <a:spLocks noGrp="1"/>
          </p:cNvSpPr>
          <p:nvPr>
            <p:ph/>
          </p:nvPr>
        </p:nvSpPr>
        <p:spPr>
          <a:xfrm>
            <a:off x="16058520" y="3209400"/>
            <a:ext cx="7066080" cy="3794400"/>
          </a:xfrm>
          <a:prstGeom prst="rect">
            <a:avLst/>
          </a:prstGeom>
          <a:noFill/>
          <a:ln w="0">
            <a:noFill/>
          </a:ln>
        </p:spPr>
        <p:txBody>
          <a:bodyPr lIns="0" rIns="0" tIns="0" bIns="0" anchor="t">
            <a:normAutofit/>
          </a:bodyPr>
          <a:p>
            <a:endParaRPr b="0" lang="es-AR" sz="3200" spc="-1" strike="noStrike">
              <a:latin typeface="Arial"/>
            </a:endParaRPr>
          </a:p>
        </p:txBody>
      </p:sp>
      <p:sp>
        <p:nvSpPr>
          <p:cNvPr id="36" name="PlaceHolder 5"/>
          <p:cNvSpPr>
            <a:spLocks noGrp="1"/>
          </p:cNvSpPr>
          <p:nvPr>
            <p:ph/>
          </p:nvPr>
        </p:nvSpPr>
        <p:spPr>
          <a:xfrm>
            <a:off x="1218960" y="7364520"/>
            <a:ext cx="7066080" cy="3794400"/>
          </a:xfrm>
          <a:prstGeom prst="rect">
            <a:avLst/>
          </a:prstGeom>
          <a:noFill/>
          <a:ln w="0">
            <a:noFill/>
          </a:ln>
        </p:spPr>
        <p:txBody>
          <a:bodyPr lIns="0" rIns="0" tIns="0" bIns="0" anchor="t">
            <a:normAutofit/>
          </a:bodyPr>
          <a:p>
            <a:endParaRPr b="0" lang="es-AR" sz="3200" spc="-1" strike="noStrike">
              <a:latin typeface="Arial"/>
            </a:endParaRPr>
          </a:p>
        </p:txBody>
      </p:sp>
      <p:sp>
        <p:nvSpPr>
          <p:cNvPr id="37" name="PlaceHolder 6"/>
          <p:cNvSpPr>
            <a:spLocks noGrp="1"/>
          </p:cNvSpPr>
          <p:nvPr>
            <p:ph/>
          </p:nvPr>
        </p:nvSpPr>
        <p:spPr>
          <a:xfrm>
            <a:off x="8638560" y="7364520"/>
            <a:ext cx="7066080" cy="3794400"/>
          </a:xfrm>
          <a:prstGeom prst="rect">
            <a:avLst/>
          </a:prstGeom>
          <a:noFill/>
          <a:ln w="0">
            <a:noFill/>
          </a:ln>
        </p:spPr>
        <p:txBody>
          <a:bodyPr lIns="0" rIns="0" tIns="0" bIns="0" anchor="t">
            <a:normAutofit/>
          </a:bodyPr>
          <a:p>
            <a:endParaRPr b="0" lang="es-AR" sz="3200" spc="-1" strike="noStrike">
              <a:latin typeface="Arial"/>
            </a:endParaRPr>
          </a:p>
        </p:txBody>
      </p:sp>
      <p:sp>
        <p:nvSpPr>
          <p:cNvPr id="38" name="PlaceHolder 7"/>
          <p:cNvSpPr>
            <a:spLocks noGrp="1"/>
          </p:cNvSpPr>
          <p:nvPr>
            <p:ph/>
          </p:nvPr>
        </p:nvSpPr>
        <p:spPr>
          <a:xfrm>
            <a:off x="16058520" y="7364520"/>
            <a:ext cx="7066080" cy="3794400"/>
          </a:xfrm>
          <a:prstGeom prst="rect">
            <a:avLst/>
          </a:prstGeom>
          <a:noFill/>
          <a:ln w="0">
            <a:noFill/>
          </a:ln>
        </p:spPr>
        <p:txBody>
          <a:bodyPr lIns="0" rIns="0" tIns="0" bIns="0" anchor="t">
            <a:normAutofit/>
          </a:bodyPr>
          <a:p>
            <a:endParaRPr b="0" lang="es-AR" sz="3200" spc="-1" strike="noStrike">
              <a:latin typeface="Arial"/>
            </a:endParaRPr>
          </a:p>
        </p:txBody>
      </p:sp>
      <p:sp>
        <p:nvSpPr>
          <p:cNvPr id="9" name="PlaceHolder 8"/>
          <p:cNvSpPr>
            <a:spLocks noGrp="1"/>
          </p:cNvSpPr>
          <p:nvPr>
            <p:ph type="sldNum" idx="1"/>
          </p:nvPr>
        </p:nvSpPr>
        <p:spPr/>
        <p:txBody>
          <a:bodyPr/>
          <a:p>
            <a:fld id="{19AAAEA5-2DAA-487A-9AB9-51CDFF5E4A7D}" type="slidenum">
              <a:t>&lt;#&gt;</a:t>
            </a:fld>
          </a:p>
        </p:txBody>
      </p:sp>
    </p:spTree>
  </p:cSld>
</p:sldLayout>
</file>

<file path=ppt/slideLayouts/slideLayout13.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blank" preserve="1">
  <p:cSld name="Blank Slide">
    <p:spTree>
      <p:nvGrpSpPr>
        <p:cNvPr id="1" name=""/>
        <p:cNvGrpSpPr/>
        <p:nvPr/>
      </p:nvGrpSpPr>
      <p:grpSpPr>
        <a:xfrm>
          <a:off x="0" y="0"/>
          <a:ext cx="0" cy="0"/>
          <a:chOff x="0" y="0"/>
          <a:chExt cx="0" cy="0"/>
        </a:xfrm>
      </p:grpSpPr>
      <p:sp>
        <p:nvSpPr>
          <p:cNvPr id="2" name="PlaceHolder 1"/>
          <p:cNvSpPr>
            <a:spLocks noGrp="1"/>
          </p:cNvSpPr>
          <p:nvPr>
            <p:ph type="sldNum" idx="2"/>
          </p:nvPr>
        </p:nvSpPr>
        <p:spPr/>
        <p:txBody>
          <a:bodyPr/>
          <a:p>
            <a:fld id="{81ECE891-7483-4195-99AF-A5167FA4B592}" type="slidenum">
              <a:t>&lt;#&gt;</a:t>
            </a:fld>
          </a:p>
        </p:txBody>
      </p:sp>
    </p:spTree>
  </p:cSld>
</p:sldLayout>
</file>

<file path=ppt/slideLayouts/slideLayout14.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x" preserve="1">
  <p:cSld name="Title Slide">
    <p:spTree>
      <p:nvGrpSpPr>
        <p:cNvPr id="1" name=""/>
        <p:cNvGrpSpPr/>
        <p:nvPr/>
      </p:nvGrpSpPr>
      <p:grpSpPr>
        <a:xfrm>
          <a:off x="0" y="0"/>
          <a:ext cx="0" cy="0"/>
          <a:chOff x="0" y="0"/>
          <a:chExt cx="0" cy="0"/>
        </a:xfrm>
      </p:grpSpPr>
      <p:sp>
        <p:nvSpPr>
          <p:cNvPr id="42" name="PlaceHolder 1"/>
          <p:cNvSpPr>
            <a:spLocks noGrp="1"/>
          </p:cNvSpPr>
          <p:nvPr>
            <p:ph type="title"/>
          </p:nvPr>
        </p:nvSpPr>
        <p:spPr>
          <a:xfrm>
            <a:off x="1218960" y="547200"/>
            <a:ext cx="21944880" cy="2289960"/>
          </a:xfrm>
          <a:prstGeom prst="rect">
            <a:avLst/>
          </a:prstGeom>
          <a:noFill/>
          <a:ln w="0">
            <a:noFill/>
          </a:ln>
        </p:spPr>
        <p:txBody>
          <a:bodyPr lIns="0" rIns="0" tIns="0" bIns="0" anchor="ctr">
            <a:noAutofit/>
          </a:bodyPr>
          <a:p>
            <a:pPr algn="ctr">
              <a:buNone/>
            </a:pPr>
            <a:endParaRPr b="0" lang="es-AR" sz="4400" spc="-1" strike="noStrike">
              <a:latin typeface="Arial"/>
            </a:endParaRPr>
          </a:p>
        </p:txBody>
      </p:sp>
      <p:sp>
        <p:nvSpPr>
          <p:cNvPr id="43" name="PlaceHolder 2"/>
          <p:cNvSpPr>
            <a:spLocks noGrp="1"/>
          </p:cNvSpPr>
          <p:nvPr>
            <p:ph type="subTitle"/>
          </p:nvPr>
        </p:nvSpPr>
        <p:spPr>
          <a:xfrm>
            <a:off x="1218960" y="3209400"/>
            <a:ext cx="21944880" cy="7954920"/>
          </a:xfrm>
          <a:prstGeom prst="rect">
            <a:avLst/>
          </a:prstGeom>
          <a:noFill/>
          <a:ln w="0">
            <a:noFill/>
          </a:ln>
        </p:spPr>
        <p:txBody>
          <a:bodyPr lIns="0" rIns="0" tIns="0" bIns="0" anchor="ctr">
            <a:noAutofit/>
          </a:bodyPr>
          <a:p>
            <a:pPr algn="ctr">
              <a:buNone/>
            </a:pPr>
            <a:endParaRPr b="0" lang="es-AR" sz="3200" spc="-1" strike="noStrike">
              <a:latin typeface="Arial"/>
            </a:endParaRPr>
          </a:p>
        </p:txBody>
      </p:sp>
      <p:sp>
        <p:nvSpPr>
          <p:cNvPr id="4" name="PlaceHolder 3"/>
          <p:cNvSpPr>
            <a:spLocks noGrp="1"/>
          </p:cNvSpPr>
          <p:nvPr>
            <p:ph type="sldNum" idx="2"/>
          </p:nvPr>
        </p:nvSpPr>
        <p:spPr/>
        <p:txBody>
          <a:bodyPr/>
          <a:p>
            <a:fld id="{B6D96023-8122-4C5E-BCF9-C12656D28C9D}" type="slidenum">
              <a:t>&lt;#&gt;</a:t>
            </a:fld>
          </a:p>
        </p:txBody>
      </p:sp>
    </p:spTree>
  </p:cSld>
</p:sldLayout>
</file>

<file path=ppt/slideLayouts/slideLayout15.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 preserve="1">
  <p:cSld name="Title, Content">
    <p:spTree>
      <p:nvGrpSpPr>
        <p:cNvPr id="1" name=""/>
        <p:cNvGrpSpPr/>
        <p:nvPr/>
      </p:nvGrpSpPr>
      <p:grpSpPr>
        <a:xfrm>
          <a:off x="0" y="0"/>
          <a:ext cx="0" cy="0"/>
          <a:chOff x="0" y="0"/>
          <a:chExt cx="0" cy="0"/>
        </a:xfrm>
      </p:grpSpPr>
      <p:sp>
        <p:nvSpPr>
          <p:cNvPr id="44" name="PlaceHolder 1"/>
          <p:cNvSpPr>
            <a:spLocks noGrp="1"/>
          </p:cNvSpPr>
          <p:nvPr>
            <p:ph type="title"/>
          </p:nvPr>
        </p:nvSpPr>
        <p:spPr>
          <a:xfrm>
            <a:off x="1218960" y="547200"/>
            <a:ext cx="21944880" cy="2289960"/>
          </a:xfrm>
          <a:prstGeom prst="rect">
            <a:avLst/>
          </a:prstGeom>
          <a:noFill/>
          <a:ln w="0">
            <a:noFill/>
          </a:ln>
        </p:spPr>
        <p:txBody>
          <a:bodyPr lIns="0" rIns="0" tIns="0" bIns="0" anchor="ctr">
            <a:noAutofit/>
          </a:bodyPr>
          <a:p>
            <a:pPr algn="ctr">
              <a:buNone/>
            </a:pPr>
            <a:endParaRPr b="0" lang="es-AR" sz="4400" spc="-1" strike="noStrike">
              <a:latin typeface="Arial"/>
            </a:endParaRPr>
          </a:p>
        </p:txBody>
      </p:sp>
      <p:sp>
        <p:nvSpPr>
          <p:cNvPr id="45" name="PlaceHolder 2"/>
          <p:cNvSpPr>
            <a:spLocks noGrp="1"/>
          </p:cNvSpPr>
          <p:nvPr>
            <p:ph/>
          </p:nvPr>
        </p:nvSpPr>
        <p:spPr>
          <a:xfrm>
            <a:off x="1218960" y="3209400"/>
            <a:ext cx="21944880" cy="7954920"/>
          </a:xfrm>
          <a:prstGeom prst="rect">
            <a:avLst/>
          </a:prstGeom>
          <a:noFill/>
          <a:ln w="0">
            <a:noFill/>
          </a:ln>
        </p:spPr>
        <p:txBody>
          <a:bodyPr lIns="0" rIns="0" tIns="0" bIns="0" anchor="t">
            <a:normAutofit/>
          </a:bodyPr>
          <a:p>
            <a:endParaRPr b="0" lang="es-AR" sz="3200" spc="-1" strike="noStrike">
              <a:latin typeface="Arial"/>
            </a:endParaRPr>
          </a:p>
        </p:txBody>
      </p:sp>
      <p:sp>
        <p:nvSpPr>
          <p:cNvPr id="4" name="PlaceHolder 3"/>
          <p:cNvSpPr>
            <a:spLocks noGrp="1"/>
          </p:cNvSpPr>
          <p:nvPr>
            <p:ph type="sldNum" idx="2"/>
          </p:nvPr>
        </p:nvSpPr>
        <p:spPr/>
        <p:txBody>
          <a:bodyPr/>
          <a:p>
            <a:fld id="{94A2CFED-52C4-4B62-A866-4195EDE9586F}" type="slidenum">
              <a:t>&lt;#&gt;</a:t>
            </a:fld>
          </a:p>
        </p:txBody>
      </p:sp>
    </p:spTree>
  </p:cSld>
</p:sldLayout>
</file>

<file path=ppt/slideLayouts/slideLayout16.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 preserve="1">
  <p:cSld name="Title, 2 Content">
    <p:spTree>
      <p:nvGrpSpPr>
        <p:cNvPr id="1" name=""/>
        <p:cNvGrpSpPr/>
        <p:nvPr/>
      </p:nvGrpSpPr>
      <p:grpSpPr>
        <a:xfrm>
          <a:off x="0" y="0"/>
          <a:ext cx="0" cy="0"/>
          <a:chOff x="0" y="0"/>
          <a:chExt cx="0" cy="0"/>
        </a:xfrm>
      </p:grpSpPr>
      <p:sp>
        <p:nvSpPr>
          <p:cNvPr id="46" name="PlaceHolder 1"/>
          <p:cNvSpPr>
            <a:spLocks noGrp="1"/>
          </p:cNvSpPr>
          <p:nvPr>
            <p:ph type="title"/>
          </p:nvPr>
        </p:nvSpPr>
        <p:spPr>
          <a:xfrm>
            <a:off x="1218960" y="547200"/>
            <a:ext cx="21944880" cy="2289960"/>
          </a:xfrm>
          <a:prstGeom prst="rect">
            <a:avLst/>
          </a:prstGeom>
          <a:noFill/>
          <a:ln w="0">
            <a:noFill/>
          </a:ln>
        </p:spPr>
        <p:txBody>
          <a:bodyPr lIns="0" rIns="0" tIns="0" bIns="0" anchor="ctr">
            <a:noAutofit/>
          </a:bodyPr>
          <a:p>
            <a:pPr algn="ctr">
              <a:buNone/>
            </a:pPr>
            <a:endParaRPr b="0" lang="es-AR" sz="4400" spc="-1" strike="noStrike">
              <a:latin typeface="Arial"/>
            </a:endParaRPr>
          </a:p>
        </p:txBody>
      </p:sp>
      <p:sp>
        <p:nvSpPr>
          <p:cNvPr id="47" name="PlaceHolder 2"/>
          <p:cNvSpPr>
            <a:spLocks noGrp="1"/>
          </p:cNvSpPr>
          <p:nvPr>
            <p:ph/>
          </p:nvPr>
        </p:nvSpPr>
        <p:spPr>
          <a:xfrm>
            <a:off x="1218960" y="3209400"/>
            <a:ext cx="10708920" cy="7954920"/>
          </a:xfrm>
          <a:prstGeom prst="rect">
            <a:avLst/>
          </a:prstGeom>
          <a:noFill/>
          <a:ln w="0">
            <a:noFill/>
          </a:ln>
        </p:spPr>
        <p:txBody>
          <a:bodyPr lIns="0" rIns="0" tIns="0" bIns="0" anchor="t">
            <a:normAutofit/>
          </a:bodyPr>
          <a:p>
            <a:endParaRPr b="0" lang="es-AR" sz="3200" spc="-1" strike="noStrike">
              <a:latin typeface="Arial"/>
            </a:endParaRPr>
          </a:p>
        </p:txBody>
      </p:sp>
      <p:sp>
        <p:nvSpPr>
          <p:cNvPr id="48" name="PlaceHolder 3"/>
          <p:cNvSpPr>
            <a:spLocks noGrp="1"/>
          </p:cNvSpPr>
          <p:nvPr>
            <p:ph/>
          </p:nvPr>
        </p:nvSpPr>
        <p:spPr>
          <a:xfrm>
            <a:off x="12463560" y="3209400"/>
            <a:ext cx="10708920" cy="7954920"/>
          </a:xfrm>
          <a:prstGeom prst="rect">
            <a:avLst/>
          </a:prstGeom>
          <a:noFill/>
          <a:ln w="0">
            <a:noFill/>
          </a:ln>
        </p:spPr>
        <p:txBody>
          <a:bodyPr lIns="0" rIns="0" tIns="0" bIns="0" anchor="t">
            <a:normAutofit/>
          </a:bodyPr>
          <a:p>
            <a:endParaRPr b="0" lang="es-AR" sz="3200" spc="-1" strike="noStrike">
              <a:latin typeface="Arial"/>
            </a:endParaRPr>
          </a:p>
        </p:txBody>
      </p:sp>
      <p:sp>
        <p:nvSpPr>
          <p:cNvPr id="5" name="PlaceHolder 4"/>
          <p:cNvSpPr>
            <a:spLocks noGrp="1"/>
          </p:cNvSpPr>
          <p:nvPr>
            <p:ph type="sldNum" idx="2"/>
          </p:nvPr>
        </p:nvSpPr>
        <p:spPr/>
        <p:txBody>
          <a:bodyPr/>
          <a:p>
            <a:fld id="{CACE4412-04D8-43FE-9492-F91B0C0567BA}" type="slidenum">
              <a:t>&lt;#&gt;</a:t>
            </a:fld>
          </a:p>
        </p:txBody>
      </p:sp>
    </p:spTree>
  </p:cSld>
</p:sldLayout>
</file>

<file path=ppt/slideLayouts/slideLayout17.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itleOnly" preserve="1">
  <p:cSld name="Title Only">
    <p:spTree>
      <p:nvGrpSpPr>
        <p:cNvPr id="1" name=""/>
        <p:cNvGrpSpPr/>
        <p:nvPr/>
      </p:nvGrpSpPr>
      <p:grpSpPr>
        <a:xfrm>
          <a:off x="0" y="0"/>
          <a:ext cx="0" cy="0"/>
          <a:chOff x="0" y="0"/>
          <a:chExt cx="0" cy="0"/>
        </a:xfrm>
      </p:grpSpPr>
      <p:sp>
        <p:nvSpPr>
          <p:cNvPr id="49" name="PlaceHolder 1"/>
          <p:cNvSpPr>
            <a:spLocks noGrp="1"/>
          </p:cNvSpPr>
          <p:nvPr>
            <p:ph type="title"/>
          </p:nvPr>
        </p:nvSpPr>
        <p:spPr>
          <a:xfrm>
            <a:off x="1218960" y="547200"/>
            <a:ext cx="21944880" cy="2289960"/>
          </a:xfrm>
          <a:prstGeom prst="rect">
            <a:avLst/>
          </a:prstGeom>
          <a:noFill/>
          <a:ln w="0">
            <a:noFill/>
          </a:ln>
        </p:spPr>
        <p:txBody>
          <a:bodyPr lIns="0" rIns="0" tIns="0" bIns="0" anchor="ctr">
            <a:noAutofit/>
          </a:bodyPr>
          <a:p>
            <a:pPr algn="ctr">
              <a:buNone/>
            </a:pPr>
            <a:endParaRPr b="0" lang="es-AR" sz="4400" spc="-1" strike="noStrike">
              <a:latin typeface="Arial"/>
            </a:endParaRPr>
          </a:p>
        </p:txBody>
      </p:sp>
      <p:sp>
        <p:nvSpPr>
          <p:cNvPr id="3" name="PlaceHolder 2"/>
          <p:cNvSpPr>
            <a:spLocks noGrp="1"/>
          </p:cNvSpPr>
          <p:nvPr>
            <p:ph type="sldNum" idx="2"/>
          </p:nvPr>
        </p:nvSpPr>
        <p:spPr/>
        <p:txBody>
          <a:bodyPr/>
          <a:p>
            <a:fld id="{9DDADB62-C43F-4831-8CE9-DBC31D242B2C}" type="slidenum">
              <a:t>&lt;#&gt;</a:t>
            </a:fld>
          </a:p>
        </p:txBody>
      </p:sp>
    </p:spTree>
  </p:cSld>
</p:sldLayout>
</file>

<file path=ppt/slideLayouts/slideLayout18.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Only" preserve="1">
  <p:cSld name="Centered Text">
    <p:spTree>
      <p:nvGrpSpPr>
        <p:cNvPr id="1" name=""/>
        <p:cNvGrpSpPr/>
        <p:nvPr/>
      </p:nvGrpSpPr>
      <p:grpSpPr>
        <a:xfrm>
          <a:off x="0" y="0"/>
          <a:ext cx="0" cy="0"/>
          <a:chOff x="0" y="0"/>
          <a:chExt cx="0" cy="0"/>
        </a:xfrm>
      </p:grpSpPr>
      <p:sp>
        <p:nvSpPr>
          <p:cNvPr id="50" name="PlaceHolder 1"/>
          <p:cNvSpPr>
            <a:spLocks noGrp="1"/>
          </p:cNvSpPr>
          <p:nvPr>
            <p:ph type="subTitle"/>
          </p:nvPr>
        </p:nvSpPr>
        <p:spPr>
          <a:xfrm>
            <a:off x="1218960" y="547200"/>
            <a:ext cx="21944880" cy="10616040"/>
          </a:xfrm>
          <a:prstGeom prst="rect">
            <a:avLst/>
          </a:prstGeom>
          <a:noFill/>
          <a:ln w="0">
            <a:noFill/>
          </a:ln>
        </p:spPr>
        <p:txBody>
          <a:bodyPr lIns="0" rIns="0" tIns="0" bIns="0" anchor="ctr">
            <a:noAutofit/>
          </a:bodyPr>
          <a:p>
            <a:pPr algn="ctr">
              <a:buNone/>
            </a:pPr>
            <a:endParaRPr b="0" lang="es-AR" sz="3200" spc="-1" strike="noStrike">
              <a:latin typeface="Arial"/>
            </a:endParaRPr>
          </a:p>
        </p:txBody>
      </p:sp>
      <p:sp>
        <p:nvSpPr>
          <p:cNvPr id="3" name="PlaceHolder 2"/>
          <p:cNvSpPr>
            <a:spLocks noGrp="1"/>
          </p:cNvSpPr>
          <p:nvPr>
            <p:ph type="sldNum" idx="2"/>
          </p:nvPr>
        </p:nvSpPr>
        <p:spPr/>
        <p:txBody>
          <a:bodyPr/>
          <a:p>
            <a:fld id="{BFFCB7A4-B5C6-49FE-83DE-FDF431A0950C}" type="slidenum">
              <a:t>&lt;#&gt;</a:t>
            </a:fld>
          </a:p>
        </p:txBody>
      </p:sp>
    </p:spTree>
  </p:cSld>
</p:sldLayout>
</file>

<file path=ppt/slideLayouts/slideLayout19.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AndObj" preserve="1">
  <p:cSld name="Title, 2 Content and Content">
    <p:spTree>
      <p:nvGrpSpPr>
        <p:cNvPr id="1" name=""/>
        <p:cNvGrpSpPr/>
        <p:nvPr/>
      </p:nvGrpSpPr>
      <p:grpSpPr>
        <a:xfrm>
          <a:off x="0" y="0"/>
          <a:ext cx="0" cy="0"/>
          <a:chOff x="0" y="0"/>
          <a:chExt cx="0" cy="0"/>
        </a:xfrm>
      </p:grpSpPr>
      <p:sp>
        <p:nvSpPr>
          <p:cNvPr id="51" name="PlaceHolder 1"/>
          <p:cNvSpPr>
            <a:spLocks noGrp="1"/>
          </p:cNvSpPr>
          <p:nvPr>
            <p:ph type="title"/>
          </p:nvPr>
        </p:nvSpPr>
        <p:spPr>
          <a:xfrm>
            <a:off x="1218960" y="547200"/>
            <a:ext cx="21944880" cy="2289960"/>
          </a:xfrm>
          <a:prstGeom prst="rect">
            <a:avLst/>
          </a:prstGeom>
          <a:noFill/>
          <a:ln w="0">
            <a:noFill/>
          </a:ln>
        </p:spPr>
        <p:txBody>
          <a:bodyPr lIns="0" rIns="0" tIns="0" bIns="0" anchor="ctr">
            <a:noAutofit/>
          </a:bodyPr>
          <a:p>
            <a:pPr algn="ctr">
              <a:buNone/>
            </a:pPr>
            <a:endParaRPr b="0" lang="es-AR" sz="4400" spc="-1" strike="noStrike">
              <a:latin typeface="Arial"/>
            </a:endParaRPr>
          </a:p>
        </p:txBody>
      </p:sp>
      <p:sp>
        <p:nvSpPr>
          <p:cNvPr id="52" name="PlaceHolder 2"/>
          <p:cNvSpPr>
            <a:spLocks noGrp="1"/>
          </p:cNvSpPr>
          <p:nvPr>
            <p:ph/>
          </p:nvPr>
        </p:nvSpPr>
        <p:spPr>
          <a:xfrm>
            <a:off x="1218960" y="3209400"/>
            <a:ext cx="10708920" cy="3794400"/>
          </a:xfrm>
          <a:prstGeom prst="rect">
            <a:avLst/>
          </a:prstGeom>
          <a:noFill/>
          <a:ln w="0">
            <a:noFill/>
          </a:ln>
        </p:spPr>
        <p:txBody>
          <a:bodyPr lIns="0" rIns="0" tIns="0" bIns="0" anchor="t">
            <a:normAutofit/>
          </a:bodyPr>
          <a:p>
            <a:endParaRPr b="0" lang="es-AR" sz="3200" spc="-1" strike="noStrike">
              <a:latin typeface="Arial"/>
            </a:endParaRPr>
          </a:p>
        </p:txBody>
      </p:sp>
      <p:sp>
        <p:nvSpPr>
          <p:cNvPr id="53" name="PlaceHolder 3"/>
          <p:cNvSpPr>
            <a:spLocks noGrp="1"/>
          </p:cNvSpPr>
          <p:nvPr>
            <p:ph/>
          </p:nvPr>
        </p:nvSpPr>
        <p:spPr>
          <a:xfrm>
            <a:off x="12463560" y="3209400"/>
            <a:ext cx="10708920" cy="7954920"/>
          </a:xfrm>
          <a:prstGeom prst="rect">
            <a:avLst/>
          </a:prstGeom>
          <a:noFill/>
          <a:ln w="0">
            <a:noFill/>
          </a:ln>
        </p:spPr>
        <p:txBody>
          <a:bodyPr lIns="0" rIns="0" tIns="0" bIns="0" anchor="t">
            <a:normAutofit/>
          </a:bodyPr>
          <a:p>
            <a:endParaRPr b="0" lang="es-AR" sz="3200" spc="-1" strike="noStrike">
              <a:latin typeface="Arial"/>
            </a:endParaRPr>
          </a:p>
        </p:txBody>
      </p:sp>
      <p:sp>
        <p:nvSpPr>
          <p:cNvPr id="54" name="PlaceHolder 4"/>
          <p:cNvSpPr>
            <a:spLocks noGrp="1"/>
          </p:cNvSpPr>
          <p:nvPr>
            <p:ph/>
          </p:nvPr>
        </p:nvSpPr>
        <p:spPr>
          <a:xfrm>
            <a:off x="1218960" y="7364520"/>
            <a:ext cx="10708920" cy="3794400"/>
          </a:xfrm>
          <a:prstGeom prst="rect">
            <a:avLst/>
          </a:prstGeom>
          <a:noFill/>
          <a:ln w="0">
            <a:noFill/>
          </a:ln>
        </p:spPr>
        <p:txBody>
          <a:bodyPr lIns="0" rIns="0" tIns="0" bIns="0" anchor="t">
            <a:normAutofit/>
          </a:bodyPr>
          <a:p>
            <a:endParaRPr b="0" lang="es-AR" sz="3200" spc="-1" strike="noStrike">
              <a:latin typeface="Arial"/>
            </a:endParaRPr>
          </a:p>
        </p:txBody>
      </p:sp>
      <p:sp>
        <p:nvSpPr>
          <p:cNvPr id="6" name="PlaceHolder 5"/>
          <p:cNvSpPr>
            <a:spLocks noGrp="1"/>
          </p:cNvSpPr>
          <p:nvPr>
            <p:ph type="sldNum" idx="2"/>
          </p:nvPr>
        </p:nvSpPr>
        <p:spPr/>
        <p:txBody>
          <a:bodyPr/>
          <a:p>
            <a:fld id="{26378DF5-E6F6-414E-AC0B-41515A2DD843}" type="slidenum">
              <a:t>&lt;#&gt;</a:t>
            </a:fld>
          </a:p>
        </p:txBody>
      </p:sp>
    </p:spTree>
  </p:cSld>
</p:sldLayout>
</file>

<file path=ppt/slideLayouts/slideLayout2.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x" preserve="1">
  <p:cSld name="Title Slide">
    <p:spTree>
      <p:nvGrpSpPr>
        <p:cNvPr id="1" name=""/>
        <p:cNvGrpSpPr/>
        <p:nvPr/>
      </p:nvGrpSpPr>
      <p:grpSpPr>
        <a:xfrm>
          <a:off x="0" y="0"/>
          <a:ext cx="0" cy="0"/>
          <a:chOff x="0" y="0"/>
          <a:chExt cx="0" cy="0"/>
        </a:xfrm>
      </p:grpSpPr>
      <p:sp>
        <p:nvSpPr>
          <p:cNvPr id="3" name="PlaceHolder 1"/>
          <p:cNvSpPr>
            <a:spLocks noGrp="1"/>
          </p:cNvSpPr>
          <p:nvPr>
            <p:ph type="title"/>
          </p:nvPr>
        </p:nvSpPr>
        <p:spPr>
          <a:xfrm>
            <a:off x="1218960" y="547200"/>
            <a:ext cx="21944880" cy="2289960"/>
          </a:xfrm>
          <a:prstGeom prst="rect">
            <a:avLst/>
          </a:prstGeom>
          <a:noFill/>
          <a:ln w="0">
            <a:noFill/>
          </a:ln>
        </p:spPr>
        <p:txBody>
          <a:bodyPr lIns="0" rIns="0" tIns="0" bIns="0" anchor="ctr">
            <a:noAutofit/>
          </a:bodyPr>
          <a:p>
            <a:pPr algn="ctr">
              <a:buNone/>
            </a:pPr>
            <a:endParaRPr b="0" lang="es-AR" sz="4400" spc="-1" strike="noStrike">
              <a:latin typeface="Arial"/>
            </a:endParaRPr>
          </a:p>
        </p:txBody>
      </p:sp>
      <p:sp>
        <p:nvSpPr>
          <p:cNvPr id="4" name="PlaceHolder 2"/>
          <p:cNvSpPr>
            <a:spLocks noGrp="1"/>
          </p:cNvSpPr>
          <p:nvPr>
            <p:ph type="subTitle"/>
          </p:nvPr>
        </p:nvSpPr>
        <p:spPr>
          <a:xfrm>
            <a:off x="1218960" y="3209400"/>
            <a:ext cx="21944880" cy="7954920"/>
          </a:xfrm>
          <a:prstGeom prst="rect">
            <a:avLst/>
          </a:prstGeom>
          <a:noFill/>
          <a:ln w="0">
            <a:noFill/>
          </a:ln>
        </p:spPr>
        <p:txBody>
          <a:bodyPr lIns="0" rIns="0" tIns="0" bIns="0" anchor="ctr">
            <a:noAutofit/>
          </a:bodyPr>
          <a:p>
            <a:pPr algn="ctr">
              <a:buNone/>
            </a:pPr>
            <a:endParaRPr b="0" lang="es-AR" sz="3200" spc="-1" strike="noStrike">
              <a:latin typeface="Arial"/>
            </a:endParaRPr>
          </a:p>
        </p:txBody>
      </p:sp>
      <p:sp>
        <p:nvSpPr>
          <p:cNvPr id="4" name="PlaceHolder 3"/>
          <p:cNvSpPr>
            <a:spLocks noGrp="1"/>
          </p:cNvSpPr>
          <p:nvPr>
            <p:ph type="sldNum" idx="1"/>
          </p:nvPr>
        </p:nvSpPr>
        <p:spPr/>
        <p:txBody>
          <a:bodyPr/>
          <a:p>
            <a:fld id="{3734229D-A1A3-4BF5-A4AC-16C43E52013A}" type="slidenum">
              <a:t>&lt;#&gt;</a:t>
            </a:fld>
          </a:p>
        </p:txBody>
      </p:sp>
    </p:spTree>
  </p:cSld>
</p:sldLayout>
</file>

<file path=ppt/slideLayouts/slideLayout20.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AndTwoObj" preserve="1">
  <p:cSld name="Title Content and 2 Content">
    <p:spTree>
      <p:nvGrpSpPr>
        <p:cNvPr id="1" name=""/>
        <p:cNvGrpSpPr/>
        <p:nvPr/>
      </p:nvGrpSpPr>
      <p:grpSpPr>
        <a:xfrm>
          <a:off x="0" y="0"/>
          <a:ext cx="0" cy="0"/>
          <a:chOff x="0" y="0"/>
          <a:chExt cx="0" cy="0"/>
        </a:xfrm>
      </p:grpSpPr>
      <p:sp>
        <p:nvSpPr>
          <p:cNvPr id="55" name="PlaceHolder 1"/>
          <p:cNvSpPr>
            <a:spLocks noGrp="1"/>
          </p:cNvSpPr>
          <p:nvPr>
            <p:ph type="title"/>
          </p:nvPr>
        </p:nvSpPr>
        <p:spPr>
          <a:xfrm>
            <a:off x="1218960" y="547200"/>
            <a:ext cx="21944880" cy="2289960"/>
          </a:xfrm>
          <a:prstGeom prst="rect">
            <a:avLst/>
          </a:prstGeom>
          <a:noFill/>
          <a:ln w="0">
            <a:noFill/>
          </a:ln>
        </p:spPr>
        <p:txBody>
          <a:bodyPr lIns="0" rIns="0" tIns="0" bIns="0" anchor="ctr">
            <a:noAutofit/>
          </a:bodyPr>
          <a:p>
            <a:pPr algn="ctr">
              <a:buNone/>
            </a:pPr>
            <a:endParaRPr b="0" lang="es-AR" sz="4400" spc="-1" strike="noStrike">
              <a:latin typeface="Arial"/>
            </a:endParaRPr>
          </a:p>
        </p:txBody>
      </p:sp>
      <p:sp>
        <p:nvSpPr>
          <p:cNvPr id="56" name="PlaceHolder 2"/>
          <p:cNvSpPr>
            <a:spLocks noGrp="1"/>
          </p:cNvSpPr>
          <p:nvPr>
            <p:ph/>
          </p:nvPr>
        </p:nvSpPr>
        <p:spPr>
          <a:xfrm>
            <a:off x="1218960" y="3209400"/>
            <a:ext cx="10708920" cy="7954920"/>
          </a:xfrm>
          <a:prstGeom prst="rect">
            <a:avLst/>
          </a:prstGeom>
          <a:noFill/>
          <a:ln w="0">
            <a:noFill/>
          </a:ln>
        </p:spPr>
        <p:txBody>
          <a:bodyPr lIns="0" rIns="0" tIns="0" bIns="0" anchor="t">
            <a:normAutofit/>
          </a:bodyPr>
          <a:p>
            <a:endParaRPr b="0" lang="es-AR" sz="3200" spc="-1" strike="noStrike">
              <a:latin typeface="Arial"/>
            </a:endParaRPr>
          </a:p>
        </p:txBody>
      </p:sp>
      <p:sp>
        <p:nvSpPr>
          <p:cNvPr id="57" name="PlaceHolder 3"/>
          <p:cNvSpPr>
            <a:spLocks noGrp="1"/>
          </p:cNvSpPr>
          <p:nvPr>
            <p:ph/>
          </p:nvPr>
        </p:nvSpPr>
        <p:spPr>
          <a:xfrm>
            <a:off x="12463560" y="3209400"/>
            <a:ext cx="10708920" cy="3794400"/>
          </a:xfrm>
          <a:prstGeom prst="rect">
            <a:avLst/>
          </a:prstGeom>
          <a:noFill/>
          <a:ln w="0">
            <a:noFill/>
          </a:ln>
        </p:spPr>
        <p:txBody>
          <a:bodyPr lIns="0" rIns="0" tIns="0" bIns="0" anchor="t">
            <a:normAutofit/>
          </a:bodyPr>
          <a:p>
            <a:endParaRPr b="0" lang="es-AR" sz="3200" spc="-1" strike="noStrike">
              <a:latin typeface="Arial"/>
            </a:endParaRPr>
          </a:p>
        </p:txBody>
      </p:sp>
      <p:sp>
        <p:nvSpPr>
          <p:cNvPr id="58" name="PlaceHolder 4"/>
          <p:cNvSpPr>
            <a:spLocks noGrp="1"/>
          </p:cNvSpPr>
          <p:nvPr>
            <p:ph/>
          </p:nvPr>
        </p:nvSpPr>
        <p:spPr>
          <a:xfrm>
            <a:off x="12463560" y="7364520"/>
            <a:ext cx="10708920" cy="3794400"/>
          </a:xfrm>
          <a:prstGeom prst="rect">
            <a:avLst/>
          </a:prstGeom>
          <a:noFill/>
          <a:ln w="0">
            <a:noFill/>
          </a:ln>
        </p:spPr>
        <p:txBody>
          <a:bodyPr lIns="0" rIns="0" tIns="0" bIns="0" anchor="t">
            <a:normAutofit/>
          </a:bodyPr>
          <a:p>
            <a:endParaRPr b="0" lang="es-AR" sz="3200" spc="-1" strike="noStrike">
              <a:latin typeface="Arial"/>
            </a:endParaRPr>
          </a:p>
        </p:txBody>
      </p:sp>
      <p:sp>
        <p:nvSpPr>
          <p:cNvPr id="6" name="PlaceHolder 5"/>
          <p:cNvSpPr>
            <a:spLocks noGrp="1"/>
          </p:cNvSpPr>
          <p:nvPr>
            <p:ph type="sldNum" idx="2"/>
          </p:nvPr>
        </p:nvSpPr>
        <p:spPr/>
        <p:txBody>
          <a:bodyPr/>
          <a:p>
            <a:fld id="{A3114A8B-05F6-435D-9EB4-85EF1DCC8F9A}" type="slidenum">
              <a:t>&lt;#&gt;</a:t>
            </a:fld>
          </a:p>
        </p:txBody>
      </p:sp>
    </p:spTree>
  </p:cSld>
</p:sldLayout>
</file>

<file path=ppt/slideLayouts/slideLayout21.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OverTx" preserve="1">
  <p:cSld name="Title, 2 Content over Content">
    <p:spTree>
      <p:nvGrpSpPr>
        <p:cNvPr id="1" name=""/>
        <p:cNvGrpSpPr/>
        <p:nvPr/>
      </p:nvGrpSpPr>
      <p:grpSpPr>
        <a:xfrm>
          <a:off x="0" y="0"/>
          <a:ext cx="0" cy="0"/>
          <a:chOff x="0" y="0"/>
          <a:chExt cx="0" cy="0"/>
        </a:xfrm>
      </p:grpSpPr>
      <p:sp>
        <p:nvSpPr>
          <p:cNvPr id="59" name="PlaceHolder 1"/>
          <p:cNvSpPr>
            <a:spLocks noGrp="1"/>
          </p:cNvSpPr>
          <p:nvPr>
            <p:ph type="title"/>
          </p:nvPr>
        </p:nvSpPr>
        <p:spPr>
          <a:xfrm>
            <a:off x="1218960" y="547200"/>
            <a:ext cx="21944880" cy="2289960"/>
          </a:xfrm>
          <a:prstGeom prst="rect">
            <a:avLst/>
          </a:prstGeom>
          <a:noFill/>
          <a:ln w="0">
            <a:noFill/>
          </a:ln>
        </p:spPr>
        <p:txBody>
          <a:bodyPr lIns="0" rIns="0" tIns="0" bIns="0" anchor="ctr">
            <a:noAutofit/>
          </a:bodyPr>
          <a:p>
            <a:pPr algn="ctr">
              <a:buNone/>
            </a:pPr>
            <a:endParaRPr b="0" lang="es-AR" sz="4400" spc="-1" strike="noStrike">
              <a:latin typeface="Arial"/>
            </a:endParaRPr>
          </a:p>
        </p:txBody>
      </p:sp>
      <p:sp>
        <p:nvSpPr>
          <p:cNvPr id="60" name="PlaceHolder 2"/>
          <p:cNvSpPr>
            <a:spLocks noGrp="1"/>
          </p:cNvSpPr>
          <p:nvPr>
            <p:ph/>
          </p:nvPr>
        </p:nvSpPr>
        <p:spPr>
          <a:xfrm>
            <a:off x="1218960" y="3209400"/>
            <a:ext cx="10708920" cy="3794400"/>
          </a:xfrm>
          <a:prstGeom prst="rect">
            <a:avLst/>
          </a:prstGeom>
          <a:noFill/>
          <a:ln w="0">
            <a:noFill/>
          </a:ln>
        </p:spPr>
        <p:txBody>
          <a:bodyPr lIns="0" rIns="0" tIns="0" bIns="0" anchor="t">
            <a:normAutofit/>
          </a:bodyPr>
          <a:p>
            <a:endParaRPr b="0" lang="es-AR" sz="3200" spc="-1" strike="noStrike">
              <a:latin typeface="Arial"/>
            </a:endParaRPr>
          </a:p>
        </p:txBody>
      </p:sp>
      <p:sp>
        <p:nvSpPr>
          <p:cNvPr id="61" name="PlaceHolder 3"/>
          <p:cNvSpPr>
            <a:spLocks noGrp="1"/>
          </p:cNvSpPr>
          <p:nvPr>
            <p:ph/>
          </p:nvPr>
        </p:nvSpPr>
        <p:spPr>
          <a:xfrm>
            <a:off x="12463560" y="3209400"/>
            <a:ext cx="10708920" cy="3794400"/>
          </a:xfrm>
          <a:prstGeom prst="rect">
            <a:avLst/>
          </a:prstGeom>
          <a:noFill/>
          <a:ln w="0">
            <a:noFill/>
          </a:ln>
        </p:spPr>
        <p:txBody>
          <a:bodyPr lIns="0" rIns="0" tIns="0" bIns="0" anchor="t">
            <a:normAutofit/>
          </a:bodyPr>
          <a:p>
            <a:endParaRPr b="0" lang="es-AR" sz="3200" spc="-1" strike="noStrike">
              <a:latin typeface="Arial"/>
            </a:endParaRPr>
          </a:p>
        </p:txBody>
      </p:sp>
      <p:sp>
        <p:nvSpPr>
          <p:cNvPr id="62" name="PlaceHolder 4"/>
          <p:cNvSpPr>
            <a:spLocks noGrp="1"/>
          </p:cNvSpPr>
          <p:nvPr>
            <p:ph/>
          </p:nvPr>
        </p:nvSpPr>
        <p:spPr>
          <a:xfrm>
            <a:off x="1218960" y="7364520"/>
            <a:ext cx="21944880" cy="3794400"/>
          </a:xfrm>
          <a:prstGeom prst="rect">
            <a:avLst/>
          </a:prstGeom>
          <a:noFill/>
          <a:ln w="0">
            <a:noFill/>
          </a:ln>
        </p:spPr>
        <p:txBody>
          <a:bodyPr lIns="0" rIns="0" tIns="0" bIns="0" anchor="t">
            <a:normAutofit/>
          </a:bodyPr>
          <a:p>
            <a:endParaRPr b="0" lang="es-AR" sz="3200" spc="-1" strike="noStrike">
              <a:latin typeface="Arial"/>
            </a:endParaRPr>
          </a:p>
        </p:txBody>
      </p:sp>
      <p:sp>
        <p:nvSpPr>
          <p:cNvPr id="6" name="PlaceHolder 5"/>
          <p:cNvSpPr>
            <a:spLocks noGrp="1"/>
          </p:cNvSpPr>
          <p:nvPr>
            <p:ph type="sldNum" idx="2"/>
          </p:nvPr>
        </p:nvSpPr>
        <p:spPr/>
        <p:txBody>
          <a:bodyPr/>
          <a:p>
            <a:fld id="{FBFDD001-F08E-4BAE-885F-B8D473481CC4}" type="slidenum">
              <a:t>&lt;#&gt;</a:t>
            </a:fld>
          </a:p>
        </p:txBody>
      </p:sp>
    </p:spTree>
  </p:cSld>
</p:sldLayout>
</file>

<file path=ppt/slideLayouts/slideLayout22.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OverTx" preserve="1">
  <p:cSld name="Title, Content over Content">
    <p:spTree>
      <p:nvGrpSpPr>
        <p:cNvPr id="1" name=""/>
        <p:cNvGrpSpPr/>
        <p:nvPr/>
      </p:nvGrpSpPr>
      <p:grpSpPr>
        <a:xfrm>
          <a:off x="0" y="0"/>
          <a:ext cx="0" cy="0"/>
          <a:chOff x="0" y="0"/>
          <a:chExt cx="0" cy="0"/>
        </a:xfrm>
      </p:grpSpPr>
      <p:sp>
        <p:nvSpPr>
          <p:cNvPr id="63" name="PlaceHolder 1"/>
          <p:cNvSpPr>
            <a:spLocks noGrp="1"/>
          </p:cNvSpPr>
          <p:nvPr>
            <p:ph type="title"/>
          </p:nvPr>
        </p:nvSpPr>
        <p:spPr>
          <a:xfrm>
            <a:off x="1218960" y="547200"/>
            <a:ext cx="21944880" cy="2289960"/>
          </a:xfrm>
          <a:prstGeom prst="rect">
            <a:avLst/>
          </a:prstGeom>
          <a:noFill/>
          <a:ln w="0">
            <a:noFill/>
          </a:ln>
        </p:spPr>
        <p:txBody>
          <a:bodyPr lIns="0" rIns="0" tIns="0" bIns="0" anchor="ctr">
            <a:noAutofit/>
          </a:bodyPr>
          <a:p>
            <a:pPr algn="ctr">
              <a:buNone/>
            </a:pPr>
            <a:endParaRPr b="0" lang="es-AR" sz="4400" spc="-1" strike="noStrike">
              <a:latin typeface="Arial"/>
            </a:endParaRPr>
          </a:p>
        </p:txBody>
      </p:sp>
      <p:sp>
        <p:nvSpPr>
          <p:cNvPr id="64" name="PlaceHolder 2"/>
          <p:cNvSpPr>
            <a:spLocks noGrp="1"/>
          </p:cNvSpPr>
          <p:nvPr>
            <p:ph/>
          </p:nvPr>
        </p:nvSpPr>
        <p:spPr>
          <a:xfrm>
            <a:off x="1218960" y="3209400"/>
            <a:ext cx="21944880" cy="3794400"/>
          </a:xfrm>
          <a:prstGeom prst="rect">
            <a:avLst/>
          </a:prstGeom>
          <a:noFill/>
          <a:ln w="0">
            <a:noFill/>
          </a:ln>
        </p:spPr>
        <p:txBody>
          <a:bodyPr lIns="0" rIns="0" tIns="0" bIns="0" anchor="t">
            <a:normAutofit/>
          </a:bodyPr>
          <a:p>
            <a:endParaRPr b="0" lang="es-AR" sz="3200" spc="-1" strike="noStrike">
              <a:latin typeface="Arial"/>
            </a:endParaRPr>
          </a:p>
        </p:txBody>
      </p:sp>
      <p:sp>
        <p:nvSpPr>
          <p:cNvPr id="65" name="PlaceHolder 3"/>
          <p:cNvSpPr>
            <a:spLocks noGrp="1"/>
          </p:cNvSpPr>
          <p:nvPr>
            <p:ph/>
          </p:nvPr>
        </p:nvSpPr>
        <p:spPr>
          <a:xfrm>
            <a:off x="1218960" y="7364520"/>
            <a:ext cx="21944880" cy="3794400"/>
          </a:xfrm>
          <a:prstGeom prst="rect">
            <a:avLst/>
          </a:prstGeom>
          <a:noFill/>
          <a:ln w="0">
            <a:noFill/>
          </a:ln>
        </p:spPr>
        <p:txBody>
          <a:bodyPr lIns="0" rIns="0" tIns="0" bIns="0" anchor="t">
            <a:normAutofit/>
          </a:bodyPr>
          <a:p>
            <a:endParaRPr b="0" lang="es-AR" sz="3200" spc="-1" strike="noStrike">
              <a:latin typeface="Arial"/>
            </a:endParaRPr>
          </a:p>
        </p:txBody>
      </p:sp>
      <p:sp>
        <p:nvSpPr>
          <p:cNvPr id="5" name="PlaceHolder 4"/>
          <p:cNvSpPr>
            <a:spLocks noGrp="1"/>
          </p:cNvSpPr>
          <p:nvPr>
            <p:ph type="sldNum" idx="2"/>
          </p:nvPr>
        </p:nvSpPr>
        <p:spPr/>
        <p:txBody>
          <a:bodyPr/>
          <a:p>
            <a:fld id="{67F4C0B9-B062-4E05-834B-D4181EBFC5E7}" type="slidenum">
              <a:t>&lt;#&gt;</a:t>
            </a:fld>
          </a:p>
        </p:txBody>
      </p:sp>
    </p:spTree>
  </p:cSld>
</p:sldLayout>
</file>

<file path=ppt/slideLayouts/slideLayout23.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fourObj" preserve="1">
  <p:cSld name="Title, 4 Content">
    <p:spTree>
      <p:nvGrpSpPr>
        <p:cNvPr id="1" name=""/>
        <p:cNvGrpSpPr/>
        <p:nvPr/>
      </p:nvGrpSpPr>
      <p:grpSpPr>
        <a:xfrm>
          <a:off x="0" y="0"/>
          <a:ext cx="0" cy="0"/>
          <a:chOff x="0" y="0"/>
          <a:chExt cx="0" cy="0"/>
        </a:xfrm>
      </p:grpSpPr>
      <p:sp>
        <p:nvSpPr>
          <p:cNvPr id="66" name="PlaceHolder 1"/>
          <p:cNvSpPr>
            <a:spLocks noGrp="1"/>
          </p:cNvSpPr>
          <p:nvPr>
            <p:ph type="title"/>
          </p:nvPr>
        </p:nvSpPr>
        <p:spPr>
          <a:xfrm>
            <a:off x="1218960" y="547200"/>
            <a:ext cx="21944880" cy="2289960"/>
          </a:xfrm>
          <a:prstGeom prst="rect">
            <a:avLst/>
          </a:prstGeom>
          <a:noFill/>
          <a:ln w="0">
            <a:noFill/>
          </a:ln>
        </p:spPr>
        <p:txBody>
          <a:bodyPr lIns="0" rIns="0" tIns="0" bIns="0" anchor="ctr">
            <a:noAutofit/>
          </a:bodyPr>
          <a:p>
            <a:pPr algn="ctr">
              <a:buNone/>
            </a:pPr>
            <a:endParaRPr b="0" lang="es-AR" sz="4400" spc="-1" strike="noStrike">
              <a:latin typeface="Arial"/>
            </a:endParaRPr>
          </a:p>
        </p:txBody>
      </p:sp>
      <p:sp>
        <p:nvSpPr>
          <p:cNvPr id="67" name="PlaceHolder 2"/>
          <p:cNvSpPr>
            <a:spLocks noGrp="1"/>
          </p:cNvSpPr>
          <p:nvPr>
            <p:ph/>
          </p:nvPr>
        </p:nvSpPr>
        <p:spPr>
          <a:xfrm>
            <a:off x="1218960" y="3209400"/>
            <a:ext cx="10708920" cy="3794400"/>
          </a:xfrm>
          <a:prstGeom prst="rect">
            <a:avLst/>
          </a:prstGeom>
          <a:noFill/>
          <a:ln w="0">
            <a:noFill/>
          </a:ln>
        </p:spPr>
        <p:txBody>
          <a:bodyPr lIns="0" rIns="0" tIns="0" bIns="0" anchor="t">
            <a:normAutofit/>
          </a:bodyPr>
          <a:p>
            <a:endParaRPr b="0" lang="es-AR" sz="3200" spc="-1" strike="noStrike">
              <a:latin typeface="Arial"/>
            </a:endParaRPr>
          </a:p>
        </p:txBody>
      </p:sp>
      <p:sp>
        <p:nvSpPr>
          <p:cNvPr id="68" name="PlaceHolder 3"/>
          <p:cNvSpPr>
            <a:spLocks noGrp="1"/>
          </p:cNvSpPr>
          <p:nvPr>
            <p:ph/>
          </p:nvPr>
        </p:nvSpPr>
        <p:spPr>
          <a:xfrm>
            <a:off x="12463560" y="3209400"/>
            <a:ext cx="10708920" cy="3794400"/>
          </a:xfrm>
          <a:prstGeom prst="rect">
            <a:avLst/>
          </a:prstGeom>
          <a:noFill/>
          <a:ln w="0">
            <a:noFill/>
          </a:ln>
        </p:spPr>
        <p:txBody>
          <a:bodyPr lIns="0" rIns="0" tIns="0" bIns="0" anchor="t">
            <a:normAutofit/>
          </a:bodyPr>
          <a:p>
            <a:endParaRPr b="0" lang="es-AR" sz="3200" spc="-1" strike="noStrike">
              <a:latin typeface="Arial"/>
            </a:endParaRPr>
          </a:p>
        </p:txBody>
      </p:sp>
      <p:sp>
        <p:nvSpPr>
          <p:cNvPr id="69" name="PlaceHolder 4"/>
          <p:cNvSpPr>
            <a:spLocks noGrp="1"/>
          </p:cNvSpPr>
          <p:nvPr>
            <p:ph/>
          </p:nvPr>
        </p:nvSpPr>
        <p:spPr>
          <a:xfrm>
            <a:off x="1218960" y="7364520"/>
            <a:ext cx="10708920" cy="3794400"/>
          </a:xfrm>
          <a:prstGeom prst="rect">
            <a:avLst/>
          </a:prstGeom>
          <a:noFill/>
          <a:ln w="0">
            <a:noFill/>
          </a:ln>
        </p:spPr>
        <p:txBody>
          <a:bodyPr lIns="0" rIns="0" tIns="0" bIns="0" anchor="t">
            <a:normAutofit/>
          </a:bodyPr>
          <a:p>
            <a:endParaRPr b="0" lang="es-AR" sz="3200" spc="-1" strike="noStrike">
              <a:latin typeface="Arial"/>
            </a:endParaRPr>
          </a:p>
        </p:txBody>
      </p:sp>
      <p:sp>
        <p:nvSpPr>
          <p:cNvPr id="70" name="PlaceHolder 5"/>
          <p:cNvSpPr>
            <a:spLocks noGrp="1"/>
          </p:cNvSpPr>
          <p:nvPr>
            <p:ph/>
          </p:nvPr>
        </p:nvSpPr>
        <p:spPr>
          <a:xfrm>
            <a:off x="12463560" y="7364520"/>
            <a:ext cx="10708920" cy="3794400"/>
          </a:xfrm>
          <a:prstGeom prst="rect">
            <a:avLst/>
          </a:prstGeom>
          <a:noFill/>
          <a:ln w="0">
            <a:noFill/>
          </a:ln>
        </p:spPr>
        <p:txBody>
          <a:bodyPr lIns="0" rIns="0" tIns="0" bIns="0" anchor="t">
            <a:normAutofit/>
          </a:bodyPr>
          <a:p>
            <a:endParaRPr b="0" lang="es-AR" sz="3200" spc="-1" strike="noStrike">
              <a:latin typeface="Arial"/>
            </a:endParaRPr>
          </a:p>
        </p:txBody>
      </p:sp>
      <p:sp>
        <p:nvSpPr>
          <p:cNvPr id="7" name="PlaceHolder 6"/>
          <p:cNvSpPr>
            <a:spLocks noGrp="1"/>
          </p:cNvSpPr>
          <p:nvPr>
            <p:ph type="sldNum" idx="2"/>
          </p:nvPr>
        </p:nvSpPr>
        <p:spPr/>
        <p:txBody>
          <a:bodyPr/>
          <a:p>
            <a:fld id="{C58B5AEB-C652-435F-8CF5-C97E9603199B}" type="slidenum">
              <a:t>&lt;#&gt;</a:t>
            </a:fld>
          </a:p>
        </p:txBody>
      </p:sp>
    </p:spTree>
  </p:cSld>
</p:sldLayout>
</file>

<file path=ppt/slideLayouts/slideLayout24.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blank" preserve="1">
  <p:cSld name="Title, 6 Content">
    <p:spTree>
      <p:nvGrpSpPr>
        <p:cNvPr id="1" name=""/>
        <p:cNvGrpSpPr/>
        <p:nvPr/>
      </p:nvGrpSpPr>
      <p:grpSpPr>
        <a:xfrm>
          <a:off x="0" y="0"/>
          <a:ext cx="0" cy="0"/>
          <a:chOff x="0" y="0"/>
          <a:chExt cx="0" cy="0"/>
        </a:xfrm>
      </p:grpSpPr>
      <p:sp>
        <p:nvSpPr>
          <p:cNvPr id="71" name="PlaceHolder 1"/>
          <p:cNvSpPr>
            <a:spLocks noGrp="1"/>
          </p:cNvSpPr>
          <p:nvPr>
            <p:ph type="title"/>
          </p:nvPr>
        </p:nvSpPr>
        <p:spPr>
          <a:xfrm>
            <a:off x="1218960" y="547200"/>
            <a:ext cx="21944880" cy="2289960"/>
          </a:xfrm>
          <a:prstGeom prst="rect">
            <a:avLst/>
          </a:prstGeom>
          <a:noFill/>
          <a:ln w="0">
            <a:noFill/>
          </a:ln>
        </p:spPr>
        <p:txBody>
          <a:bodyPr lIns="0" rIns="0" tIns="0" bIns="0" anchor="ctr">
            <a:noAutofit/>
          </a:bodyPr>
          <a:p>
            <a:pPr algn="ctr">
              <a:buNone/>
            </a:pPr>
            <a:endParaRPr b="0" lang="es-AR" sz="4400" spc="-1" strike="noStrike">
              <a:latin typeface="Arial"/>
            </a:endParaRPr>
          </a:p>
        </p:txBody>
      </p:sp>
      <p:sp>
        <p:nvSpPr>
          <p:cNvPr id="72" name="PlaceHolder 2"/>
          <p:cNvSpPr>
            <a:spLocks noGrp="1"/>
          </p:cNvSpPr>
          <p:nvPr>
            <p:ph/>
          </p:nvPr>
        </p:nvSpPr>
        <p:spPr>
          <a:xfrm>
            <a:off x="1218960" y="3209400"/>
            <a:ext cx="7066080" cy="3794400"/>
          </a:xfrm>
          <a:prstGeom prst="rect">
            <a:avLst/>
          </a:prstGeom>
          <a:noFill/>
          <a:ln w="0">
            <a:noFill/>
          </a:ln>
        </p:spPr>
        <p:txBody>
          <a:bodyPr lIns="0" rIns="0" tIns="0" bIns="0" anchor="t">
            <a:normAutofit/>
          </a:bodyPr>
          <a:p>
            <a:endParaRPr b="0" lang="es-AR" sz="3200" spc="-1" strike="noStrike">
              <a:latin typeface="Arial"/>
            </a:endParaRPr>
          </a:p>
        </p:txBody>
      </p:sp>
      <p:sp>
        <p:nvSpPr>
          <p:cNvPr id="73" name="PlaceHolder 3"/>
          <p:cNvSpPr>
            <a:spLocks noGrp="1"/>
          </p:cNvSpPr>
          <p:nvPr>
            <p:ph/>
          </p:nvPr>
        </p:nvSpPr>
        <p:spPr>
          <a:xfrm>
            <a:off x="8638560" y="3209400"/>
            <a:ext cx="7066080" cy="3794400"/>
          </a:xfrm>
          <a:prstGeom prst="rect">
            <a:avLst/>
          </a:prstGeom>
          <a:noFill/>
          <a:ln w="0">
            <a:noFill/>
          </a:ln>
        </p:spPr>
        <p:txBody>
          <a:bodyPr lIns="0" rIns="0" tIns="0" bIns="0" anchor="t">
            <a:normAutofit/>
          </a:bodyPr>
          <a:p>
            <a:endParaRPr b="0" lang="es-AR" sz="3200" spc="-1" strike="noStrike">
              <a:latin typeface="Arial"/>
            </a:endParaRPr>
          </a:p>
        </p:txBody>
      </p:sp>
      <p:sp>
        <p:nvSpPr>
          <p:cNvPr id="74" name="PlaceHolder 4"/>
          <p:cNvSpPr>
            <a:spLocks noGrp="1"/>
          </p:cNvSpPr>
          <p:nvPr>
            <p:ph/>
          </p:nvPr>
        </p:nvSpPr>
        <p:spPr>
          <a:xfrm>
            <a:off x="16058520" y="3209400"/>
            <a:ext cx="7066080" cy="3794400"/>
          </a:xfrm>
          <a:prstGeom prst="rect">
            <a:avLst/>
          </a:prstGeom>
          <a:noFill/>
          <a:ln w="0">
            <a:noFill/>
          </a:ln>
        </p:spPr>
        <p:txBody>
          <a:bodyPr lIns="0" rIns="0" tIns="0" bIns="0" anchor="t">
            <a:normAutofit/>
          </a:bodyPr>
          <a:p>
            <a:endParaRPr b="0" lang="es-AR" sz="3200" spc="-1" strike="noStrike">
              <a:latin typeface="Arial"/>
            </a:endParaRPr>
          </a:p>
        </p:txBody>
      </p:sp>
      <p:sp>
        <p:nvSpPr>
          <p:cNvPr id="75" name="PlaceHolder 5"/>
          <p:cNvSpPr>
            <a:spLocks noGrp="1"/>
          </p:cNvSpPr>
          <p:nvPr>
            <p:ph/>
          </p:nvPr>
        </p:nvSpPr>
        <p:spPr>
          <a:xfrm>
            <a:off x="1218960" y="7364520"/>
            <a:ext cx="7066080" cy="3794400"/>
          </a:xfrm>
          <a:prstGeom prst="rect">
            <a:avLst/>
          </a:prstGeom>
          <a:noFill/>
          <a:ln w="0">
            <a:noFill/>
          </a:ln>
        </p:spPr>
        <p:txBody>
          <a:bodyPr lIns="0" rIns="0" tIns="0" bIns="0" anchor="t">
            <a:normAutofit/>
          </a:bodyPr>
          <a:p>
            <a:endParaRPr b="0" lang="es-AR" sz="3200" spc="-1" strike="noStrike">
              <a:latin typeface="Arial"/>
            </a:endParaRPr>
          </a:p>
        </p:txBody>
      </p:sp>
      <p:sp>
        <p:nvSpPr>
          <p:cNvPr id="76" name="PlaceHolder 6"/>
          <p:cNvSpPr>
            <a:spLocks noGrp="1"/>
          </p:cNvSpPr>
          <p:nvPr>
            <p:ph/>
          </p:nvPr>
        </p:nvSpPr>
        <p:spPr>
          <a:xfrm>
            <a:off x="8638560" y="7364520"/>
            <a:ext cx="7066080" cy="3794400"/>
          </a:xfrm>
          <a:prstGeom prst="rect">
            <a:avLst/>
          </a:prstGeom>
          <a:noFill/>
          <a:ln w="0">
            <a:noFill/>
          </a:ln>
        </p:spPr>
        <p:txBody>
          <a:bodyPr lIns="0" rIns="0" tIns="0" bIns="0" anchor="t">
            <a:normAutofit/>
          </a:bodyPr>
          <a:p>
            <a:endParaRPr b="0" lang="es-AR" sz="3200" spc="-1" strike="noStrike">
              <a:latin typeface="Arial"/>
            </a:endParaRPr>
          </a:p>
        </p:txBody>
      </p:sp>
      <p:sp>
        <p:nvSpPr>
          <p:cNvPr id="77" name="PlaceHolder 7"/>
          <p:cNvSpPr>
            <a:spLocks noGrp="1"/>
          </p:cNvSpPr>
          <p:nvPr>
            <p:ph/>
          </p:nvPr>
        </p:nvSpPr>
        <p:spPr>
          <a:xfrm>
            <a:off x="16058520" y="7364520"/>
            <a:ext cx="7066080" cy="3794400"/>
          </a:xfrm>
          <a:prstGeom prst="rect">
            <a:avLst/>
          </a:prstGeom>
          <a:noFill/>
          <a:ln w="0">
            <a:noFill/>
          </a:ln>
        </p:spPr>
        <p:txBody>
          <a:bodyPr lIns="0" rIns="0" tIns="0" bIns="0" anchor="t">
            <a:normAutofit/>
          </a:bodyPr>
          <a:p>
            <a:endParaRPr b="0" lang="es-AR" sz="3200" spc="-1" strike="noStrike">
              <a:latin typeface="Arial"/>
            </a:endParaRPr>
          </a:p>
        </p:txBody>
      </p:sp>
      <p:sp>
        <p:nvSpPr>
          <p:cNvPr id="9" name="PlaceHolder 8"/>
          <p:cNvSpPr>
            <a:spLocks noGrp="1"/>
          </p:cNvSpPr>
          <p:nvPr>
            <p:ph type="sldNum" idx="2"/>
          </p:nvPr>
        </p:nvSpPr>
        <p:spPr/>
        <p:txBody>
          <a:bodyPr/>
          <a:p>
            <a:fld id="{CED6AED4-F590-4B49-B2B0-25997D6F2F92}" type="slidenum">
              <a:t>&lt;#&gt;</a:t>
            </a:fld>
          </a:p>
        </p:txBody>
      </p:sp>
    </p:spTree>
  </p:cSld>
</p:sldLayout>
</file>

<file path=ppt/slideLayouts/slideLayout25.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blank" preserve="1">
  <p:cSld name="Blank Slide">
    <p:spTree>
      <p:nvGrpSpPr>
        <p:cNvPr id="1" name=""/>
        <p:cNvGrpSpPr/>
        <p:nvPr/>
      </p:nvGrpSpPr>
      <p:grpSpPr>
        <a:xfrm>
          <a:off x="0" y="0"/>
          <a:ext cx="0" cy="0"/>
          <a:chOff x="0" y="0"/>
          <a:chExt cx="0" cy="0"/>
        </a:xfrm>
      </p:grpSpPr>
      <p:sp>
        <p:nvSpPr>
          <p:cNvPr id="2" name="PlaceHolder 1"/>
          <p:cNvSpPr>
            <a:spLocks noGrp="1"/>
          </p:cNvSpPr>
          <p:nvPr>
            <p:ph type="ftr" idx="3"/>
          </p:nvPr>
        </p:nvSpPr>
        <p:spPr/>
        <p:txBody>
          <a:bodyPr/>
          <a:p>
            <a:r>
              <a:t>Footer</a:t>
            </a:r>
          </a:p>
        </p:txBody>
      </p:sp>
      <p:sp>
        <p:nvSpPr>
          <p:cNvPr id="3" name="PlaceHolder 2"/>
          <p:cNvSpPr>
            <a:spLocks noGrp="1"/>
          </p:cNvSpPr>
          <p:nvPr>
            <p:ph type="sldNum" idx="4"/>
          </p:nvPr>
        </p:nvSpPr>
        <p:spPr/>
        <p:txBody>
          <a:bodyPr/>
          <a:p>
            <a:fld id="{E8C89986-56F5-47EC-983A-6BC8EDBEBFBA}" type="slidenum">
              <a:t>&lt;#&gt;</a:t>
            </a:fld>
          </a:p>
        </p:txBody>
      </p:sp>
      <p:sp>
        <p:nvSpPr>
          <p:cNvPr id="4" name="PlaceHolder 3"/>
          <p:cNvSpPr>
            <a:spLocks noGrp="1"/>
          </p:cNvSpPr>
          <p:nvPr>
            <p:ph type="dt" idx="5"/>
          </p:nvPr>
        </p:nvSpPr>
        <p:spPr/>
        <p:txBody>
          <a:bodyPr/>
          <a:p>
            <a:r>
              <a:rPr lang="en-US"/>
              <a:t/>
            </a:r>
          </a:p>
        </p:txBody>
      </p:sp>
    </p:spTree>
  </p:cSld>
</p:sldLayout>
</file>

<file path=ppt/slideLayouts/slideLayout26.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x" preserve="1">
  <p:cSld name="Title Slide">
    <p:spTree>
      <p:nvGrpSpPr>
        <p:cNvPr id="1" name=""/>
        <p:cNvGrpSpPr/>
        <p:nvPr/>
      </p:nvGrpSpPr>
      <p:grpSpPr>
        <a:xfrm>
          <a:off x="0" y="0"/>
          <a:ext cx="0" cy="0"/>
          <a:chOff x="0" y="0"/>
          <a:chExt cx="0" cy="0"/>
        </a:xfrm>
      </p:grpSpPr>
      <p:sp>
        <p:nvSpPr>
          <p:cNvPr id="83" name="PlaceHolder 1"/>
          <p:cNvSpPr>
            <a:spLocks noGrp="1"/>
          </p:cNvSpPr>
          <p:nvPr>
            <p:ph type="title"/>
          </p:nvPr>
        </p:nvSpPr>
        <p:spPr>
          <a:xfrm>
            <a:off x="1218960" y="547200"/>
            <a:ext cx="21944880" cy="2289960"/>
          </a:xfrm>
          <a:prstGeom prst="rect">
            <a:avLst/>
          </a:prstGeom>
          <a:noFill/>
          <a:ln w="0">
            <a:noFill/>
          </a:ln>
        </p:spPr>
        <p:txBody>
          <a:bodyPr lIns="0" rIns="0" tIns="0" bIns="0" anchor="ctr">
            <a:noAutofit/>
          </a:bodyPr>
          <a:p>
            <a:pPr algn="ctr">
              <a:buNone/>
            </a:pPr>
            <a:endParaRPr b="0" lang="es-AR" sz="4400" spc="-1" strike="noStrike">
              <a:latin typeface="Arial"/>
            </a:endParaRPr>
          </a:p>
        </p:txBody>
      </p:sp>
      <p:sp>
        <p:nvSpPr>
          <p:cNvPr id="84" name="PlaceHolder 2"/>
          <p:cNvSpPr>
            <a:spLocks noGrp="1"/>
          </p:cNvSpPr>
          <p:nvPr>
            <p:ph type="subTitle"/>
          </p:nvPr>
        </p:nvSpPr>
        <p:spPr>
          <a:xfrm>
            <a:off x="1218960" y="3209400"/>
            <a:ext cx="21944880" cy="7954920"/>
          </a:xfrm>
          <a:prstGeom prst="rect">
            <a:avLst/>
          </a:prstGeom>
          <a:noFill/>
          <a:ln w="0">
            <a:noFill/>
          </a:ln>
        </p:spPr>
        <p:txBody>
          <a:bodyPr lIns="0" rIns="0" tIns="0" bIns="0" anchor="ctr">
            <a:noAutofit/>
          </a:bodyPr>
          <a:p>
            <a:pPr algn="ctr">
              <a:buNone/>
            </a:pPr>
            <a:endParaRPr b="0" lang="es-AR" sz="3200" spc="-1" strike="noStrike">
              <a:latin typeface="Arial"/>
            </a:endParaRPr>
          </a:p>
        </p:txBody>
      </p:sp>
      <p:sp>
        <p:nvSpPr>
          <p:cNvPr id="4" name="PlaceHolder 3"/>
          <p:cNvSpPr>
            <a:spLocks noGrp="1"/>
          </p:cNvSpPr>
          <p:nvPr>
            <p:ph type="ftr" idx="3"/>
          </p:nvPr>
        </p:nvSpPr>
        <p:spPr/>
        <p:txBody>
          <a:bodyPr/>
          <a:p>
            <a:r>
              <a:t>Footer</a:t>
            </a:r>
          </a:p>
        </p:txBody>
      </p:sp>
      <p:sp>
        <p:nvSpPr>
          <p:cNvPr id="5" name="PlaceHolder 4"/>
          <p:cNvSpPr>
            <a:spLocks noGrp="1"/>
          </p:cNvSpPr>
          <p:nvPr>
            <p:ph type="sldNum" idx="4"/>
          </p:nvPr>
        </p:nvSpPr>
        <p:spPr/>
        <p:txBody>
          <a:bodyPr/>
          <a:p>
            <a:fld id="{68A06C20-F9CE-4D2D-BE68-A76EE4EDCC5B}" type="slidenum">
              <a:t>&lt;#&gt;</a:t>
            </a:fld>
          </a:p>
        </p:txBody>
      </p:sp>
      <p:sp>
        <p:nvSpPr>
          <p:cNvPr id="6" name="PlaceHolder 5"/>
          <p:cNvSpPr>
            <a:spLocks noGrp="1"/>
          </p:cNvSpPr>
          <p:nvPr>
            <p:ph type="dt" idx="5"/>
          </p:nvPr>
        </p:nvSpPr>
        <p:spPr/>
        <p:txBody>
          <a:bodyPr/>
          <a:p>
            <a:r>
              <a:rPr lang="en-US"/>
              <a:t/>
            </a:r>
          </a:p>
        </p:txBody>
      </p:sp>
    </p:spTree>
  </p:cSld>
</p:sldLayout>
</file>

<file path=ppt/slideLayouts/slideLayout27.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 preserve="1">
  <p:cSld name="Title, Content">
    <p:spTree>
      <p:nvGrpSpPr>
        <p:cNvPr id="1" name=""/>
        <p:cNvGrpSpPr/>
        <p:nvPr/>
      </p:nvGrpSpPr>
      <p:grpSpPr>
        <a:xfrm>
          <a:off x="0" y="0"/>
          <a:ext cx="0" cy="0"/>
          <a:chOff x="0" y="0"/>
          <a:chExt cx="0" cy="0"/>
        </a:xfrm>
      </p:grpSpPr>
      <p:sp>
        <p:nvSpPr>
          <p:cNvPr id="85" name="PlaceHolder 1"/>
          <p:cNvSpPr>
            <a:spLocks noGrp="1"/>
          </p:cNvSpPr>
          <p:nvPr>
            <p:ph type="title"/>
          </p:nvPr>
        </p:nvSpPr>
        <p:spPr>
          <a:xfrm>
            <a:off x="1218960" y="547200"/>
            <a:ext cx="21944880" cy="2289960"/>
          </a:xfrm>
          <a:prstGeom prst="rect">
            <a:avLst/>
          </a:prstGeom>
          <a:noFill/>
          <a:ln w="0">
            <a:noFill/>
          </a:ln>
        </p:spPr>
        <p:txBody>
          <a:bodyPr lIns="0" rIns="0" tIns="0" bIns="0" anchor="ctr">
            <a:noAutofit/>
          </a:bodyPr>
          <a:p>
            <a:pPr algn="ctr">
              <a:buNone/>
            </a:pPr>
            <a:endParaRPr b="0" lang="es-AR" sz="4400" spc="-1" strike="noStrike">
              <a:latin typeface="Arial"/>
            </a:endParaRPr>
          </a:p>
        </p:txBody>
      </p:sp>
      <p:sp>
        <p:nvSpPr>
          <p:cNvPr id="86" name="PlaceHolder 2"/>
          <p:cNvSpPr>
            <a:spLocks noGrp="1"/>
          </p:cNvSpPr>
          <p:nvPr>
            <p:ph/>
          </p:nvPr>
        </p:nvSpPr>
        <p:spPr>
          <a:xfrm>
            <a:off x="1218960" y="3209400"/>
            <a:ext cx="21944880" cy="7954920"/>
          </a:xfrm>
          <a:prstGeom prst="rect">
            <a:avLst/>
          </a:prstGeom>
          <a:noFill/>
          <a:ln w="0">
            <a:noFill/>
          </a:ln>
        </p:spPr>
        <p:txBody>
          <a:bodyPr lIns="0" rIns="0" tIns="0" bIns="0" anchor="t">
            <a:normAutofit/>
          </a:bodyPr>
          <a:p>
            <a:endParaRPr b="0" lang="es-AR" sz="3200" spc="-1" strike="noStrike">
              <a:latin typeface="Arial"/>
            </a:endParaRPr>
          </a:p>
        </p:txBody>
      </p:sp>
      <p:sp>
        <p:nvSpPr>
          <p:cNvPr id="4" name="PlaceHolder 3"/>
          <p:cNvSpPr>
            <a:spLocks noGrp="1"/>
          </p:cNvSpPr>
          <p:nvPr>
            <p:ph type="ftr" idx="3"/>
          </p:nvPr>
        </p:nvSpPr>
        <p:spPr/>
        <p:txBody>
          <a:bodyPr/>
          <a:p>
            <a:r>
              <a:t>Footer</a:t>
            </a:r>
          </a:p>
        </p:txBody>
      </p:sp>
      <p:sp>
        <p:nvSpPr>
          <p:cNvPr id="5" name="PlaceHolder 4"/>
          <p:cNvSpPr>
            <a:spLocks noGrp="1"/>
          </p:cNvSpPr>
          <p:nvPr>
            <p:ph type="sldNum" idx="4"/>
          </p:nvPr>
        </p:nvSpPr>
        <p:spPr/>
        <p:txBody>
          <a:bodyPr/>
          <a:p>
            <a:fld id="{D03FC5CA-36A6-4932-95C5-11F153F21C7A}" type="slidenum">
              <a:t>&lt;#&gt;</a:t>
            </a:fld>
          </a:p>
        </p:txBody>
      </p:sp>
      <p:sp>
        <p:nvSpPr>
          <p:cNvPr id="6" name="PlaceHolder 5"/>
          <p:cNvSpPr>
            <a:spLocks noGrp="1"/>
          </p:cNvSpPr>
          <p:nvPr>
            <p:ph type="dt" idx="5"/>
          </p:nvPr>
        </p:nvSpPr>
        <p:spPr/>
        <p:txBody>
          <a:bodyPr/>
          <a:p>
            <a:r>
              <a:rPr lang="en-US"/>
              <a:t/>
            </a:r>
          </a:p>
        </p:txBody>
      </p:sp>
    </p:spTree>
  </p:cSld>
</p:sldLayout>
</file>

<file path=ppt/slideLayouts/slideLayout28.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 preserve="1">
  <p:cSld name="Title, 2 Content">
    <p:spTree>
      <p:nvGrpSpPr>
        <p:cNvPr id="1" name=""/>
        <p:cNvGrpSpPr/>
        <p:nvPr/>
      </p:nvGrpSpPr>
      <p:grpSpPr>
        <a:xfrm>
          <a:off x="0" y="0"/>
          <a:ext cx="0" cy="0"/>
          <a:chOff x="0" y="0"/>
          <a:chExt cx="0" cy="0"/>
        </a:xfrm>
      </p:grpSpPr>
      <p:sp>
        <p:nvSpPr>
          <p:cNvPr id="87" name="PlaceHolder 1"/>
          <p:cNvSpPr>
            <a:spLocks noGrp="1"/>
          </p:cNvSpPr>
          <p:nvPr>
            <p:ph type="title"/>
          </p:nvPr>
        </p:nvSpPr>
        <p:spPr>
          <a:xfrm>
            <a:off x="1218960" y="547200"/>
            <a:ext cx="21944880" cy="2289960"/>
          </a:xfrm>
          <a:prstGeom prst="rect">
            <a:avLst/>
          </a:prstGeom>
          <a:noFill/>
          <a:ln w="0">
            <a:noFill/>
          </a:ln>
        </p:spPr>
        <p:txBody>
          <a:bodyPr lIns="0" rIns="0" tIns="0" bIns="0" anchor="ctr">
            <a:noAutofit/>
          </a:bodyPr>
          <a:p>
            <a:pPr algn="ctr">
              <a:buNone/>
            </a:pPr>
            <a:endParaRPr b="0" lang="es-AR" sz="4400" spc="-1" strike="noStrike">
              <a:latin typeface="Arial"/>
            </a:endParaRPr>
          </a:p>
        </p:txBody>
      </p:sp>
      <p:sp>
        <p:nvSpPr>
          <p:cNvPr id="88" name="PlaceHolder 2"/>
          <p:cNvSpPr>
            <a:spLocks noGrp="1"/>
          </p:cNvSpPr>
          <p:nvPr>
            <p:ph/>
          </p:nvPr>
        </p:nvSpPr>
        <p:spPr>
          <a:xfrm>
            <a:off x="1218960" y="3209400"/>
            <a:ext cx="10708920" cy="7954920"/>
          </a:xfrm>
          <a:prstGeom prst="rect">
            <a:avLst/>
          </a:prstGeom>
          <a:noFill/>
          <a:ln w="0">
            <a:noFill/>
          </a:ln>
        </p:spPr>
        <p:txBody>
          <a:bodyPr lIns="0" rIns="0" tIns="0" bIns="0" anchor="t">
            <a:normAutofit/>
          </a:bodyPr>
          <a:p>
            <a:endParaRPr b="0" lang="es-AR" sz="3200" spc="-1" strike="noStrike">
              <a:latin typeface="Arial"/>
            </a:endParaRPr>
          </a:p>
        </p:txBody>
      </p:sp>
      <p:sp>
        <p:nvSpPr>
          <p:cNvPr id="89" name="PlaceHolder 3"/>
          <p:cNvSpPr>
            <a:spLocks noGrp="1"/>
          </p:cNvSpPr>
          <p:nvPr>
            <p:ph/>
          </p:nvPr>
        </p:nvSpPr>
        <p:spPr>
          <a:xfrm>
            <a:off x="12463560" y="3209400"/>
            <a:ext cx="10708920" cy="7954920"/>
          </a:xfrm>
          <a:prstGeom prst="rect">
            <a:avLst/>
          </a:prstGeom>
          <a:noFill/>
          <a:ln w="0">
            <a:noFill/>
          </a:ln>
        </p:spPr>
        <p:txBody>
          <a:bodyPr lIns="0" rIns="0" tIns="0" bIns="0" anchor="t">
            <a:normAutofit/>
          </a:bodyPr>
          <a:p>
            <a:endParaRPr b="0" lang="es-AR" sz="3200" spc="-1" strike="noStrike">
              <a:latin typeface="Arial"/>
            </a:endParaRPr>
          </a:p>
        </p:txBody>
      </p:sp>
      <p:sp>
        <p:nvSpPr>
          <p:cNvPr id="5" name="PlaceHolder 4"/>
          <p:cNvSpPr>
            <a:spLocks noGrp="1"/>
          </p:cNvSpPr>
          <p:nvPr>
            <p:ph type="ftr" idx="3"/>
          </p:nvPr>
        </p:nvSpPr>
        <p:spPr/>
        <p:txBody>
          <a:bodyPr/>
          <a:p>
            <a:r>
              <a:t>Footer</a:t>
            </a:r>
          </a:p>
        </p:txBody>
      </p:sp>
      <p:sp>
        <p:nvSpPr>
          <p:cNvPr id="6" name="PlaceHolder 5"/>
          <p:cNvSpPr>
            <a:spLocks noGrp="1"/>
          </p:cNvSpPr>
          <p:nvPr>
            <p:ph type="sldNum" idx="4"/>
          </p:nvPr>
        </p:nvSpPr>
        <p:spPr/>
        <p:txBody>
          <a:bodyPr/>
          <a:p>
            <a:fld id="{5B5F0BD0-E21D-400B-91CE-8E436E376D07}" type="slidenum">
              <a:t>&lt;#&gt;</a:t>
            </a:fld>
          </a:p>
        </p:txBody>
      </p:sp>
      <p:sp>
        <p:nvSpPr>
          <p:cNvPr id="7" name="PlaceHolder 6"/>
          <p:cNvSpPr>
            <a:spLocks noGrp="1"/>
          </p:cNvSpPr>
          <p:nvPr>
            <p:ph type="dt" idx="5"/>
          </p:nvPr>
        </p:nvSpPr>
        <p:spPr/>
        <p:txBody>
          <a:bodyPr/>
          <a:p>
            <a:r>
              <a:rPr lang="en-US"/>
              <a:t/>
            </a:r>
          </a:p>
        </p:txBody>
      </p:sp>
    </p:spTree>
  </p:cSld>
</p:sldLayout>
</file>

<file path=ppt/slideLayouts/slideLayout29.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itleOnly" preserve="1">
  <p:cSld name="Title Only">
    <p:spTree>
      <p:nvGrpSpPr>
        <p:cNvPr id="1" name=""/>
        <p:cNvGrpSpPr/>
        <p:nvPr/>
      </p:nvGrpSpPr>
      <p:grpSpPr>
        <a:xfrm>
          <a:off x="0" y="0"/>
          <a:ext cx="0" cy="0"/>
          <a:chOff x="0" y="0"/>
          <a:chExt cx="0" cy="0"/>
        </a:xfrm>
      </p:grpSpPr>
      <p:sp>
        <p:nvSpPr>
          <p:cNvPr id="90" name="PlaceHolder 1"/>
          <p:cNvSpPr>
            <a:spLocks noGrp="1"/>
          </p:cNvSpPr>
          <p:nvPr>
            <p:ph type="title"/>
          </p:nvPr>
        </p:nvSpPr>
        <p:spPr>
          <a:xfrm>
            <a:off x="1218960" y="547200"/>
            <a:ext cx="21944880" cy="2289960"/>
          </a:xfrm>
          <a:prstGeom prst="rect">
            <a:avLst/>
          </a:prstGeom>
          <a:noFill/>
          <a:ln w="0">
            <a:noFill/>
          </a:ln>
        </p:spPr>
        <p:txBody>
          <a:bodyPr lIns="0" rIns="0" tIns="0" bIns="0" anchor="ctr">
            <a:noAutofit/>
          </a:bodyPr>
          <a:p>
            <a:pPr algn="ctr">
              <a:buNone/>
            </a:pPr>
            <a:endParaRPr b="0" lang="es-AR" sz="4400" spc="-1" strike="noStrike">
              <a:latin typeface="Arial"/>
            </a:endParaRPr>
          </a:p>
        </p:txBody>
      </p:sp>
      <p:sp>
        <p:nvSpPr>
          <p:cNvPr id="3" name="PlaceHolder 2"/>
          <p:cNvSpPr>
            <a:spLocks noGrp="1"/>
          </p:cNvSpPr>
          <p:nvPr>
            <p:ph type="ftr" idx="3"/>
          </p:nvPr>
        </p:nvSpPr>
        <p:spPr/>
        <p:txBody>
          <a:bodyPr/>
          <a:p>
            <a:r>
              <a:t>Footer</a:t>
            </a:r>
          </a:p>
        </p:txBody>
      </p:sp>
      <p:sp>
        <p:nvSpPr>
          <p:cNvPr id="4" name="PlaceHolder 3"/>
          <p:cNvSpPr>
            <a:spLocks noGrp="1"/>
          </p:cNvSpPr>
          <p:nvPr>
            <p:ph type="sldNum" idx="4"/>
          </p:nvPr>
        </p:nvSpPr>
        <p:spPr/>
        <p:txBody>
          <a:bodyPr/>
          <a:p>
            <a:fld id="{6BBF4B50-E7F4-43AE-8225-EA202B342FFD}" type="slidenum">
              <a:t>&lt;#&gt;</a:t>
            </a:fld>
          </a:p>
        </p:txBody>
      </p:sp>
      <p:sp>
        <p:nvSpPr>
          <p:cNvPr id="5" name="PlaceHolder 4"/>
          <p:cNvSpPr>
            <a:spLocks noGrp="1"/>
          </p:cNvSpPr>
          <p:nvPr>
            <p:ph type="dt" idx="5"/>
          </p:nvPr>
        </p:nvSpPr>
        <p:spPr/>
        <p:txBody>
          <a:bodyPr/>
          <a:p>
            <a:r>
              <a:rPr lang="en-US"/>
              <a:t/>
            </a:r>
          </a:p>
        </p:txBody>
      </p:sp>
    </p:spTree>
  </p:cSld>
</p:sldLayout>
</file>

<file path=ppt/slideLayouts/slideLayout3.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 preserve="1">
  <p:cSld name="Title, Content">
    <p:spTree>
      <p:nvGrpSpPr>
        <p:cNvPr id="1" name=""/>
        <p:cNvGrpSpPr/>
        <p:nvPr/>
      </p:nvGrpSpPr>
      <p:grpSpPr>
        <a:xfrm>
          <a:off x="0" y="0"/>
          <a:ext cx="0" cy="0"/>
          <a:chOff x="0" y="0"/>
          <a:chExt cx="0" cy="0"/>
        </a:xfrm>
      </p:grpSpPr>
      <p:sp>
        <p:nvSpPr>
          <p:cNvPr id="5" name="PlaceHolder 1"/>
          <p:cNvSpPr>
            <a:spLocks noGrp="1"/>
          </p:cNvSpPr>
          <p:nvPr>
            <p:ph type="title"/>
          </p:nvPr>
        </p:nvSpPr>
        <p:spPr>
          <a:xfrm>
            <a:off x="1218960" y="547200"/>
            <a:ext cx="21944880" cy="2289960"/>
          </a:xfrm>
          <a:prstGeom prst="rect">
            <a:avLst/>
          </a:prstGeom>
          <a:noFill/>
          <a:ln w="0">
            <a:noFill/>
          </a:ln>
        </p:spPr>
        <p:txBody>
          <a:bodyPr lIns="0" rIns="0" tIns="0" bIns="0" anchor="ctr">
            <a:noAutofit/>
          </a:bodyPr>
          <a:p>
            <a:pPr algn="ctr">
              <a:buNone/>
            </a:pPr>
            <a:endParaRPr b="0" lang="es-AR" sz="4400" spc="-1" strike="noStrike">
              <a:latin typeface="Arial"/>
            </a:endParaRPr>
          </a:p>
        </p:txBody>
      </p:sp>
      <p:sp>
        <p:nvSpPr>
          <p:cNvPr id="6" name="PlaceHolder 2"/>
          <p:cNvSpPr>
            <a:spLocks noGrp="1"/>
          </p:cNvSpPr>
          <p:nvPr>
            <p:ph/>
          </p:nvPr>
        </p:nvSpPr>
        <p:spPr>
          <a:xfrm>
            <a:off x="1218960" y="3209400"/>
            <a:ext cx="21944880" cy="7954920"/>
          </a:xfrm>
          <a:prstGeom prst="rect">
            <a:avLst/>
          </a:prstGeom>
          <a:noFill/>
          <a:ln w="0">
            <a:noFill/>
          </a:ln>
        </p:spPr>
        <p:txBody>
          <a:bodyPr lIns="0" rIns="0" tIns="0" bIns="0" anchor="t">
            <a:normAutofit/>
          </a:bodyPr>
          <a:p>
            <a:endParaRPr b="0" lang="es-AR" sz="3200" spc="-1" strike="noStrike">
              <a:latin typeface="Arial"/>
            </a:endParaRPr>
          </a:p>
        </p:txBody>
      </p:sp>
      <p:sp>
        <p:nvSpPr>
          <p:cNvPr id="4" name="PlaceHolder 3"/>
          <p:cNvSpPr>
            <a:spLocks noGrp="1"/>
          </p:cNvSpPr>
          <p:nvPr>
            <p:ph type="sldNum" idx="1"/>
          </p:nvPr>
        </p:nvSpPr>
        <p:spPr/>
        <p:txBody>
          <a:bodyPr/>
          <a:p>
            <a:fld id="{6A7B1397-C216-4174-9C7A-B8B3722A3ED2}" type="slidenum">
              <a:t>&lt;#&gt;</a:t>
            </a:fld>
          </a:p>
        </p:txBody>
      </p:sp>
    </p:spTree>
  </p:cSld>
</p:sldLayout>
</file>

<file path=ppt/slideLayouts/slideLayout30.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Only" preserve="1">
  <p:cSld name="Centered Text">
    <p:spTree>
      <p:nvGrpSpPr>
        <p:cNvPr id="1" name=""/>
        <p:cNvGrpSpPr/>
        <p:nvPr/>
      </p:nvGrpSpPr>
      <p:grpSpPr>
        <a:xfrm>
          <a:off x="0" y="0"/>
          <a:ext cx="0" cy="0"/>
          <a:chOff x="0" y="0"/>
          <a:chExt cx="0" cy="0"/>
        </a:xfrm>
      </p:grpSpPr>
      <p:sp>
        <p:nvSpPr>
          <p:cNvPr id="91" name="PlaceHolder 1"/>
          <p:cNvSpPr>
            <a:spLocks noGrp="1"/>
          </p:cNvSpPr>
          <p:nvPr>
            <p:ph type="subTitle"/>
          </p:nvPr>
        </p:nvSpPr>
        <p:spPr>
          <a:xfrm>
            <a:off x="1218960" y="547200"/>
            <a:ext cx="21944880" cy="10616040"/>
          </a:xfrm>
          <a:prstGeom prst="rect">
            <a:avLst/>
          </a:prstGeom>
          <a:noFill/>
          <a:ln w="0">
            <a:noFill/>
          </a:ln>
        </p:spPr>
        <p:txBody>
          <a:bodyPr lIns="0" rIns="0" tIns="0" bIns="0" anchor="ctr">
            <a:noAutofit/>
          </a:bodyPr>
          <a:p>
            <a:pPr algn="ctr">
              <a:buNone/>
            </a:pPr>
            <a:endParaRPr b="0" lang="es-AR" sz="3200" spc="-1" strike="noStrike">
              <a:latin typeface="Arial"/>
            </a:endParaRPr>
          </a:p>
        </p:txBody>
      </p:sp>
      <p:sp>
        <p:nvSpPr>
          <p:cNvPr id="3" name="PlaceHolder 2"/>
          <p:cNvSpPr>
            <a:spLocks noGrp="1"/>
          </p:cNvSpPr>
          <p:nvPr>
            <p:ph type="ftr" idx="3"/>
          </p:nvPr>
        </p:nvSpPr>
        <p:spPr/>
        <p:txBody>
          <a:bodyPr/>
          <a:p>
            <a:r>
              <a:t>Footer</a:t>
            </a:r>
          </a:p>
        </p:txBody>
      </p:sp>
      <p:sp>
        <p:nvSpPr>
          <p:cNvPr id="4" name="PlaceHolder 3"/>
          <p:cNvSpPr>
            <a:spLocks noGrp="1"/>
          </p:cNvSpPr>
          <p:nvPr>
            <p:ph type="sldNum" idx="4"/>
          </p:nvPr>
        </p:nvSpPr>
        <p:spPr/>
        <p:txBody>
          <a:bodyPr/>
          <a:p>
            <a:fld id="{112FE67C-E310-4604-A217-286C26752D63}" type="slidenum">
              <a:t>&lt;#&gt;</a:t>
            </a:fld>
          </a:p>
        </p:txBody>
      </p:sp>
      <p:sp>
        <p:nvSpPr>
          <p:cNvPr id="5" name="PlaceHolder 4"/>
          <p:cNvSpPr>
            <a:spLocks noGrp="1"/>
          </p:cNvSpPr>
          <p:nvPr>
            <p:ph type="dt" idx="5"/>
          </p:nvPr>
        </p:nvSpPr>
        <p:spPr/>
        <p:txBody>
          <a:bodyPr/>
          <a:p>
            <a:r>
              <a:rPr lang="en-US"/>
              <a:t/>
            </a:r>
          </a:p>
        </p:txBody>
      </p:sp>
    </p:spTree>
  </p:cSld>
</p:sldLayout>
</file>

<file path=ppt/slideLayouts/slideLayout31.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AndObj" preserve="1">
  <p:cSld name="Title, 2 Content and Content">
    <p:spTree>
      <p:nvGrpSpPr>
        <p:cNvPr id="1" name=""/>
        <p:cNvGrpSpPr/>
        <p:nvPr/>
      </p:nvGrpSpPr>
      <p:grpSpPr>
        <a:xfrm>
          <a:off x="0" y="0"/>
          <a:ext cx="0" cy="0"/>
          <a:chOff x="0" y="0"/>
          <a:chExt cx="0" cy="0"/>
        </a:xfrm>
      </p:grpSpPr>
      <p:sp>
        <p:nvSpPr>
          <p:cNvPr id="92" name="PlaceHolder 1"/>
          <p:cNvSpPr>
            <a:spLocks noGrp="1"/>
          </p:cNvSpPr>
          <p:nvPr>
            <p:ph type="title"/>
          </p:nvPr>
        </p:nvSpPr>
        <p:spPr>
          <a:xfrm>
            <a:off x="1218960" y="547200"/>
            <a:ext cx="21944880" cy="2289960"/>
          </a:xfrm>
          <a:prstGeom prst="rect">
            <a:avLst/>
          </a:prstGeom>
          <a:noFill/>
          <a:ln w="0">
            <a:noFill/>
          </a:ln>
        </p:spPr>
        <p:txBody>
          <a:bodyPr lIns="0" rIns="0" tIns="0" bIns="0" anchor="ctr">
            <a:noAutofit/>
          </a:bodyPr>
          <a:p>
            <a:pPr algn="ctr">
              <a:buNone/>
            </a:pPr>
            <a:endParaRPr b="0" lang="es-AR" sz="4400" spc="-1" strike="noStrike">
              <a:latin typeface="Arial"/>
            </a:endParaRPr>
          </a:p>
        </p:txBody>
      </p:sp>
      <p:sp>
        <p:nvSpPr>
          <p:cNvPr id="93" name="PlaceHolder 2"/>
          <p:cNvSpPr>
            <a:spLocks noGrp="1"/>
          </p:cNvSpPr>
          <p:nvPr>
            <p:ph/>
          </p:nvPr>
        </p:nvSpPr>
        <p:spPr>
          <a:xfrm>
            <a:off x="1218960" y="3209400"/>
            <a:ext cx="10708920" cy="3794400"/>
          </a:xfrm>
          <a:prstGeom prst="rect">
            <a:avLst/>
          </a:prstGeom>
          <a:noFill/>
          <a:ln w="0">
            <a:noFill/>
          </a:ln>
        </p:spPr>
        <p:txBody>
          <a:bodyPr lIns="0" rIns="0" tIns="0" bIns="0" anchor="t">
            <a:normAutofit/>
          </a:bodyPr>
          <a:p>
            <a:endParaRPr b="0" lang="es-AR" sz="3200" spc="-1" strike="noStrike">
              <a:latin typeface="Arial"/>
            </a:endParaRPr>
          </a:p>
        </p:txBody>
      </p:sp>
      <p:sp>
        <p:nvSpPr>
          <p:cNvPr id="94" name="PlaceHolder 3"/>
          <p:cNvSpPr>
            <a:spLocks noGrp="1"/>
          </p:cNvSpPr>
          <p:nvPr>
            <p:ph/>
          </p:nvPr>
        </p:nvSpPr>
        <p:spPr>
          <a:xfrm>
            <a:off x="12463560" y="3209400"/>
            <a:ext cx="10708920" cy="7954920"/>
          </a:xfrm>
          <a:prstGeom prst="rect">
            <a:avLst/>
          </a:prstGeom>
          <a:noFill/>
          <a:ln w="0">
            <a:noFill/>
          </a:ln>
        </p:spPr>
        <p:txBody>
          <a:bodyPr lIns="0" rIns="0" tIns="0" bIns="0" anchor="t">
            <a:normAutofit/>
          </a:bodyPr>
          <a:p>
            <a:endParaRPr b="0" lang="es-AR" sz="3200" spc="-1" strike="noStrike">
              <a:latin typeface="Arial"/>
            </a:endParaRPr>
          </a:p>
        </p:txBody>
      </p:sp>
      <p:sp>
        <p:nvSpPr>
          <p:cNvPr id="95" name="PlaceHolder 4"/>
          <p:cNvSpPr>
            <a:spLocks noGrp="1"/>
          </p:cNvSpPr>
          <p:nvPr>
            <p:ph/>
          </p:nvPr>
        </p:nvSpPr>
        <p:spPr>
          <a:xfrm>
            <a:off x="1218960" y="7364520"/>
            <a:ext cx="10708920" cy="3794400"/>
          </a:xfrm>
          <a:prstGeom prst="rect">
            <a:avLst/>
          </a:prstGeom>
          <a:noFill/>
          <a:ln w="0">
            <a:noFill/>
          </a:ln>
        </p:spPr>
        <p:txBody>
          <a:bodyPr lIns="0" rIns="0" tIns="0" bIns="0" anchor="t">
            <a:normAutofit/>
          </a:bodyPr>
          <a:p>
            <a:endParaRPr b="0" lang="es-AR" sz="3200" spc="-1" strike="noStrike">
              <a:latin typeface="Arial"/>
            </a:endParaRPr>
          </a:p>
        </p:txBody>
      </p:sp>
      <p:sp>
        <p:nvSpPr>
          <p:cNvPr id="6" name="PlaceHolder 5"/>
          <p:cNvSpPr>
            <a:spLocks noGrp="1"/>
          </p:cNvSpPr>
          <p:nvPr>
            <p:ph type="ftr" idx="3"/>
          </p:nvPr>
        </p:nvSpPr>
        <p:spPr/>
        <p:txBody>
          <a:bodyPr/>
          <a:p>
            <a:r>
              <a:t>Footer</a:t>
            </a:r>
          </a:p>
        </p:txBody>
      </p:sp>
      <p:sp>
        <p:nvSpPr>
          <p:cNvPr id="7" name="PlaceHolder 6"/>
          <p:cNvSpPr>
            <a:spLocks noGrp="1"/>
          </p:cNvSpPr>
          <p:nvPr>
            <p:ph type="sldNum" idx="4"/>
          </p:nvPr>
        </p:nvSpPr>
        <p:spPr/>
        <p:txBody>
          <a:bodyPr/>
          <a:p>
            <a:fld id="{78F27EA4-12EA-49FF-8776-6B978F8AFDAB}" type="slidenum">
              <a:t>&lt;#&gt;</a:t>
            </a:fld>
          </a:p>
        </p:txBody>
      </p:sp>
      <p:sp>
        <p:nvSpPr>
          <p:cNvPr id="8" name="PlaceHolder 7"/>
          <p:cNvSpPr>
            <a:spLocks noGrp="1"/>
          </p:cNvSpPr>
          <p:nvPr>
            <p:ph type="dt" idx="5"/>
          </p:nvPr>
        </p:nvSpPr>
        <p:spPr/>
        <p:txBody>
          <a:bodyPr/>
          <a:p>
            <a:r>
              <a:rPr lang="en-US"/>
              <a:t/>
            </a:r>
          </a:p>
        </p:txBody>
      </p:sp>
    </p:spTree>
  </p:cSld>
</p:sldLayout>
</file>

<file path=ppt/slideLayouts/slideLayout32.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AndTwoObj" preserve="1">
  <p:cSld name="Title Content and 2 Content">
    <p:spTree>
      <p:nvGrpSpPr>
        <p:cNvPr id="1" name=""/>
        <p:cNvGrpSpPr/>
        <p:nvPr/>
      </p:nvGrpSpPr>
      <p:grpSpPr>
        <a:xfrm>
          <a:off x="0" y="0"/>
          <a:ext cx="0" cy="0"/>
          <a:chOff x="0" y="0"/>
          <a:chExt cx="0" cy="0"/>
        </a:xfrm>
      </p:grpSpPr>
      <p:sp>
        <p:nvSpPr>
          <p:cNvPr id="96" name="PlaceHolder 1"/>
          <p:cNvSpPr>
            <a:spLocks noGrp="1"/>
          </p:cNvSpPr>
          <p:nvPr>
            <p:ph type="title"/>
          </p:nvPr>
        </p:nvSpPr>
        <p:spPr>
          <a:xfrm>
            <a:off x="1218960" y="547200"/>
            <a:ext cx="21944880" cy="2289960"/>
          </a:xfrm>
          <a:prstGeom prst="rect">
            <a:avLst/>
          </a:prstGeom>
          <a:noFill/>
          <a:ln w="0">
            <a:noFill/>
          </a:ln>
        </p:spPr>
        <p:txBody>
          <a:bodyPr lIns="0" rIns="0" tIns="0" bIns="0" anchor="ctr">
            <a:noAutofit/>
          </a:bodyPr>
          <a:p>
            <a:pPr algn="ctr">
              <a:buNone/>
            </a:pPr>
            <a:endParaRPr b="0" lang="es-AR" sz="4400" spc="-1" strike="noStrike">
              <a:latin typeface="Arial"/>
            </a:endParaRPr>
          </a:p>
        </p:txBody>
      </p:sp>
      <p:sp>
        <p:nvSpPr>
          <p:cNvPr id="97" name="PlaceHolder 2"/>
          <p:cNvSpPr>
            <a:spLocks noGrp="1"/>
          </p:cNvSpPr>
          <p:nvPr>
            <p:ph/>
          </p:nvPr>
        </p:nvSpPr>
        <p:spPr>
          <a:xfrm>
            <a:off x="1218960" y="3209400"/>
            <a:ext cx="10708920" cy="7954920"/>
          </a:xfrm>
          <a:prstGeom prst="rect">
            <a:avLst/>
          </a:prstGeom>
          <a:noFill/>
          <a:ln w="0">
            <a:noFill/>
          </a:ln>
        </p:spPr>
        <p:txBody>
          <a:bodyPr lIns="0" rIns="0" tIns="0" bIns="0" anchor="t">
            <a:normAutofit/>
          </a:bodyPr>
          <a:p>
            <a:endParaRPr b="0" lang="es-AR" sz="3200" spc="-1" strike="noStrike">
              <a:latin typeface="Arial"/>
            </a:endParaRPr>
          </a:p>
        </p:txBody>
      </p:sp>
      <p:sp>
        <p:nvSpPr>
          <p:cNvPr id="98" name="PlaceHolder 3"/>
          <p:cNvSpPr>
            <a:spLocks noGrp="1"/>
          </p:cNvSpPr>
          <p:nvPr>
            <p:ph/>
          </p:nvPr>
        </p:nvSpPr>
        <p:spPr>
          <a:xfrm>
            <a:off x="12463560" y="3209400"/>
            <a:ext cx="10708920" cy="3794400"/>
          </a:xfrm>
          <a:prstGeom prst="rect">
            <a:avLst/>
          </a:prstGeom>
          <a:noFill/>
          <a:ln w="0">
            <a:noFill/>
          </a:ln>
        </p:spPr>
        <p:txBody>
          <a:bodyPr lIns="0" rIns="0" tIns="0" bIns="0" anchor="t">
            <a:normAutofit/>
          </a:bodyPr>
          <a:p>
            <a:endParaRPr b="0" lang="es-AR" sz="3200" spc="-1" strike="noStrike">
              <a:latin typeface="Arial"/>
            </a:endParaRPr>
          </a:p>
        </p:txBody>
      </p:sp>
      <p:sp>
        <p:nvSpPr>
          <p:cNvPr id="99" name="PlaceHolder 4"/>
          <p:cNvSpPr>
            <a:spLocks noGrp="1"/>
          </p:cNvSpPr>
          <p:nvPr>
            <p:ph/>
          </p:nvPr>
        </p:nvSpPr>
        <p:spPr>
          <a:xfrm>
            <a:off x="12463560" y="7364520"/>
            <a:ext cx="10708920" cy="3794400"/>
          </a:xfrm>
          <a:prstGeom prst="rect">
            <a:avLst/>
          </a:prstGeom>
          <a:noFill/>
          <a:ln w="0">
            <a:noFill/>
          </a:ln>
        </p:spPr>
        <p:txBody>
          <a:bodyPr lIns="0" rIns="0" tIns="0" bIns="0" anchor="t">
            <a:normAutofit/>
          </a:bodyPr>
          <a:p>
            <a:endParaRPr b="0" lang="es-AR" sz="3200" spc="-1" strike="noStrike">
              <a:latin typeface="Arial"/>
            </a:endParaRPr>
          </a:p>
        </p:txBody>
      </p:sp>
      <p:sp>
        <p:nvSpPr>
          <p:cNvPr id="6" name="PlaceHolder 5"/>
          <p:cNvSpPr>
            <a:spLocks noGrp="1"/>
          </p:cNvSpPr>
          <p:nvPr>
            <p:ph type="ftr" idx="3"/>
          </p:nvPr>
        </p:nvSpPr>
        <p:spPr/>
        <p:txBody>
          <a:bodyPr/>
          <a:p>
            <a:r>
              <a:t>Footer</a:t>
            </a:r>
          </a:p>
        </p:txBody>
      </p:sp>
      <p:sp>
        <p:nvSpPr>
          <p:cNvPr id="7" name="PlaceHolder 6"/>
          <p:cNvSpPr>
            <a:spLocks noGrp="1"/>
          </p:cNvSpPr>
          <p:nvPr>
            <p:ph type="sldNum" idx="4"/>
          </p:nvPr>
        </p:nvSpPr>
        <p:spPr/>
        <p:txBody>
          <a:bodyPr/>
          <a:p>
            <a:fld id="{BCA375B5-C533-47AA-9B31-08B45ED368EC}" type="slidenum">
              <a:t>&lt;#&gt;</a:t>
            </a:fld>
          </a:p>
        </p:txBody>
      </p:sp>
      <p:sp>
        <p:nvSpPr>
          <p:cNvPr id="8" name="PlaceHolder 7"/>
          <p:cNvSpPr>
            <a:spLocks noGrp="1"/>
          </p:cNvSpPr>
          <p:nvPr>
            <p:ph type="dt" idx="5"/>
          </p:nvPr>
        </p:nvSpPr>
        <p:spPr/>
        <p:txBody>
          <a:bodyPr/>
          <a:p>
            <a:r>
              <a:rPr lang="en-US"/>
              <a:t/>
            </a:r>
          </a:p>
        </p:txBody>
      </p:sp>
    </p:spTree>
  </p:cSld>
</p:sldLayout>
</file>

<file path=ppt/slideLayouts/slideLayout33.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OverTx" preserve="1">
  <p:cSld name="Title, 2 Content over Content">
    <p:spTree>
      <p:nvGrpSpPr>
        <p:cNvPr id="1" name=""/>
        <p:cNvGrpSpPr/>
        <p:nvPr/>
      </p:nvGrpSpPr>
      <p:grpSpPr>
        <a:xfrm>
          <a:off x="0" y="0"/>
          <a:ext cx="0" cy="0"/>
          <a:chOff x="0" y="0"/>
          <a:chExt cx="0" cy="0"/>
        </a:xfrm>
      </p:grpSpPr>
      <p:sp>
        <p:nvSpPr>
          <p:cNvPr id="100" name="PlaceHolder 1"/>
          <p:cNvSpPr>
            <a:spLocks noGrp="1"/>
          </p:cNvSpPr>
          <p:nvPr>
            <p:ph type="title"/>
          </p:nvPr>
        </p:nvSpPr>
        <p:spPr>
          <a:xfrm>
            <a:off x="1218960" y="547200"/>
            <a:ext cx="21944880" cy="2289960"/>
          </a:xfrm>
          <a:prstGeom prst="rect">
            <a:avLst/>
          </a:prstGeom>
          <a:noFill/>
          <a:ln w="0">
            <a:noFill/>
          </a:ln>
        </p:spPr>
        <p:txBody>
          <a:bodyPr lIns="0" rIns="0" tIns="0" bIns="0" anchor="ctr">
            <a:noAutofit/>
          </a:bodyPr>
          <a:p>
            <a:pPr algn="ctr">
              <a:buNone/>
            </a:pPr>
            <a:endParaRPr b="0" lang="es-AR" sz="4400" spc="-1" strike="noStrike">
              <a:latin typeface="Arial"/>
            </a:endParaRPr>
          </a:p>
        </p:txBody>
      </p:sp>
      <p:sp>
        <p:nvSpPr>
          <p:cNvPr id="101" name="PlaceHolder 2"/>
          <p:cNvSpPr>
            <a:spLocks noGrp="1"/>
          </p:cNvSpPr>
          <p:nvPr>
            <p:ph/>
          </p:nvPr>
        </p:nvSpPr>
        <p:spPr>
          <a:xfrm>
            <a:off x="1218960" y="3209400"/>
            <a:ext cx="10708920" cy="3794400"/>
          </a:xfrm>
          <a:prstGeom prst="rect">
            <a:avLst/>
          </a:prstGeom>
          <a:noFill/>
          <a:ln w="0">
            <a:noFill/>
          </a:ln>
        </p:spPr>
        <p:txBody>
          <a:bodyPr lIns="0" rIns="0" tIns="0" bIns="0" anchor="t">
            <a:normAutofit/>
          </a:bodyPr>
          <a:p>
            <a:endParaRPr b="0" lang="es-AR" sz="3200" spc="-1" strike="noStrike">
              <a:latin typeface="Arial"/>
            </a:endParaRPr>
          </a:p>
        </p:txBody>
      </p:sp>
      <p:sp>
        <p:nvSpPr>
          <p:cNvPr id="102" name="PlaceHolder 3"/>
          <p:cNvSpPr>
            <a:spLocks noGrp="1"/>
          </p:cNvSpPr>
          <p:nvPr>
            <p:ph/>
          </p:nvPr>
        </p:nvSpPr>
        <p:spPr>
          <a:xfrm>
            <a:off x="12463560" y="3209400"/>
            <a:ext cx="10708920" cy="3794400"/>
          </a:xfrm>
          <a:prstGeom prst="rect">
            <a:avLst/>
          </a:prstGeom>
          <a:noFill/>
          <a:ln w="0">
            <a:noFill/>
          </a:ln>
        </p:spPr>
        <p:txBody>
          <a:bodyPr lIns="0" rIns="0" tIns="0" bIns="0" anchor="t">
            <a:normAutofit/>
          </a:bodyPr>
          <a:p>
            <a:endParaRPr b="0" lang="es-AR" sz="3200" spc="-1" strike="noStrike">
              <a:latin typeface="Arial"/>
            </a:endParaRPr>
          </a:p>
        </p:txBody>
      </p:sp>
      <p:sp>
        <p:nvSpPr>
          <p:cNvPr id="103" name="PlaceHolder 4"/>
          <p:cNvSpPr>
            <a:spLocks noGrp="1"/>
          </p:cNvSpPr>
          <p:nvPr>
            <p:ph/>
          </p:nvPr>
        </p:nvSpPr>
        <p:spPr>
          <a:xfrm>
            <a:off x="1218960" y="7364520"/>
            <a:ext cx="21944880" cy="3794400"/>
          </a:xfrm>
          <a:prstGeom prst="rect">
            <a:avLst/>
          </a:prstGeom>
          <a:noFill/>
          <a:ln w="0">
            <a:noFill/>
          </a:ln>
        </p:spPr>
        <p:txBody>
          <a:bodyPr lIns="0" rIns="0" tIns="0" bIns="0" anchor="t">
            <a:normAutofit/>
          </a:bodyPr>
          <a:p>
            <a:endParaRPr b="0" lang="es-AR" sz="3200" spc="-1" strike="noStrike">
              <a:latin typeface="Arial"/>
            </a:endParaRPr>
          </a:p>
        </p:txBody>
      </p:sp>
      <p:sp>
        <p:nvSpPr>
          <p:cNvPr id="6" name="PlaceHolder 5"/>
          <p:cNvSpPr>
            <a:spLocks noGrp="1"/>
          </p:cNvSpPr>
          <p:nvPr>
            <p:ph type="ftr" idx="3"/>
          </p:nvPr>
        </p:nvSpPr>
        <p:spPr/>
        <p:txBody>
          <a:bodyPr/>
          <a:p>
            <a:r>
              <a:t>Footer</a:t>
            </a:r>
          </a:p>
        </p:txBody>
      </p:sp>
      <p:sp>
        <p:nvSpPr>
          <p:cNvPr id="7" name="PlaceHolder 6"/>
          <p:cNvSpPr>
            <a:spLocks noGrp="1"/>
          </p:cNvSpPr>
          <p:nvPr>
            <p:ph type="sldNum" idx="4"/>
          </p:nvPr>
        </p:nvSpPr>
        <p:spPr/>
        <p:txBody>
          <a:bodyPr/>
          <a:p>
            <a:fld id="{B3C1A545-1E97-457B-95C7-6FC75553C6E1}" type="slidenum">
              <a:t>&lt;#&gt;</a:t>
            </a:fld>
          </a:p>
        </p:txBody>
      </p:sp>
      <p:sp>
        <p:nvSpPr>
          <p:cNvPr id="8" name="PlaceHolder 7"/>
          <p:cNvSpPr>
            <a:spLocks noGrp="1"/>
          </p:cNvSpPr>
          <p:nvPr>
            <p:ph type="dt" idx="5"/>
          </p:nvPr>
        </p:nvSpPr>
        <p:spPr/>
        <p:txBody>
          <a:bodyPr/>
          <a:p>
            <a:r>
              <a:rPr lang="en-US"/>
              <a:t/>
            </a:r>
          </a:p>
        </p:txBody>
      </p:sp>
    </p:spTree>
  </p:cSld>
</p:sldLayout>
</file>

<file path=ppt/slideLayouts/slideLayout34.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OverTx" preserve="1">
  <p:cSld name="Title, Content over Content">
    <p:spTree>
      <p:nvGrpSpPr>
        <p:cNvPr id="1" name=""/>
        <p:cNvGrpSpPr/>
        <p:nvPr/>
      </p:nvGrpSpPr>
      <p:grpSpPr>
        <a:xfrm>
          <a:off x="0" y="0"/>
          <a:ext cx="0" cy="0"/>
          <a:chOff x="0" y="0"/>
          <a:chExt cx="0" cy="0"/>
        </a:xfrm>
      </p:grpSpPr>
      <p:sp>
        <p:nvSpPr>
          <p:cNvPr id="104" name="PlaceHolder 1"/>
          <p:cNvSpPr>
            <a:spLocks noGrp="1"/>
          </p:cNvSpPr>
          <p:nvPr>
            <p:ph type="title"/>
          </p:nvPr>
        </p:nvSpPr>
        <p:spPr>
          <a:xfrm>
            <a:off x="1218960" y="547200"/>
            <a:ext cx="21944880" cy="2289960"/>
          </a:xfrm>
          <a:prstGeom prst="rect">
            <a:avLst/>
          </a:prstGeom>
          <a:noFill/>
          <a:ln w="0">
            <a:noFill/>
          </a:ln>
        </p:spPr>
        <p:txBody>
          <a:bodyPr lIns="0" rIns="0" tIns="0" bIns="0" anchor="ctr">
            <a:noAutofit/>
          </a:bodyPr>
          <a:p>
            <a:pPr algn="ctr">
              <a:buNone/>
            </a:pPr>
            <a:endParaRPr b="0" lang="es-AR" sz="4400" spc="-1" strike="noStrike">
              <a:latin typeface="Arial"/>
            </a:endParaRPr>
          </a:p>
        </p:txBody>
      </p:sp>
      <p:sp>
        <p:nvSpPr>
          <p:cNvPr id="105" name="PlaceHolder 2"/>
          <p:cNvSpPr>
            <a:spLocks noGrp="1"/>
          </p:cNvSpPr>
          <p:nvPr>
            <p:ph/>
          </p:nvPr>
        </p:nvSpPr>
        <p:spPr>
          <a:xfrm>
            <a:off x="1218960" y="3209400"/>
            <a:ext cx="21944880" cy="3794400"/>
          </a:xfrm>
          <a:prstGeom prst="rect">
            <a:avLst/>
          </a:prstGeom>
          <a:noFill/>
          <a:ln w="0">
            <a:noFill/>
          </a:ln>
        </p:spPr>
        <p:txBody>
          <a:bodyPr lIns="0" rIns="0" tIns="0" bIns="0" anchor="t">
            <a:normAutofit/>
          </a:bodyPr>
          <a:p>
            <a:endParaRPr b="0" lang="es-AR" sz="3200" spc="-1" strike="noStrike">
              <a:latin typeface="Arial"/>
            </a:endParaRPr>
          </a:p>
        </p:txBody>
      </p:sp>
      <p:sp>
        <p:nvSpPr>
          <p:cNvPr id="106" name="PlaceHolder 3"/>
          <p:cNvSpPr>
            <a:spLocks noGrp="1"/>
          </p:cNvSpPr>
          <p:nvPr>
            <p:ph/>
          </p:nvPr>
        </p:nvSpPr>
        <p:spPr>
          <a:xfrm>
            <a:off x="1218960" y="7364520"/>
            <a:ext cx="21944880" cy="3794400"/>
          </a:xfrm>
          <a:prstGeom prst="rect">
            <a:avLst/>
          </a:prstGeom>
          <a:noFill/>
          <a:ln w="0">
            <a:noFill/>
          </a:ln>
        </p:spPr>
        <p:txBody>
          <a:bodyPr lIns="0" rIns="0" tIns="0" bIns="0" anchor="t">
            <a:normAutofit/>
          </a:bodyPr>
          <a:p>
            <a:endParaRPr b="0" lang="es-AR" sz="3200" spc="-1" strike="noStrike">
              <a:latin typeface="Arial"/>
            </a:endParaRPr>
          </a:p>
        </p:txBody>
      </p:sp>
      <p:sp>
        <p:nvSpPr>
          <p:cNvPr id="5" name="PlaceHolder 4"/>
          <p:cNvSpPr>
            <a:spLocks noGrp="1"/>
          </p:cNvSpPr>
          <p:nvPr>
            <p:ph type="ftr" idx="3"/>
          </p:nvPr>
        </p:nvSpPr>
        <p:spPr/>
        <p:txBody>
          <a:bodyPr/>
          <a:p>
            <a:r>
              <a:t>Footer</a:t>
            </a:r>
          </a:p>
        </p:txBody>
      </p:sp>
      <p:sp>
        <p:nvSpPr>
          <p:cNvPr id="6" name="PlaceHolder 5"/>
          <p:cNvSpPr>
            <a:spLocks noGrp="1"/>
          </p:cNvSpPr>
          <p:nvPr>
            <p:ph type="sldNum" idx="4"/>
          </p:nvPr>
        </p:nvSpPr>
        <p:spPr/>
        <p:txBody>
          <a:bodyPr/>
          <a:p>
            <a:fld id="{9DDD754D-5CC3-4EC9-A86F-DB49F50F840A}" type="slidenum">
              <a:t>&lt;#&gt;</a:t>
            </a:fld>
          </a:p>
        </p:txBody>
      </p:sp>
      <p:sp>
        <p:nvSpPr>
          <p:cNvPr id="7" name="PlaceHolder 6"/>
          <p:cNvSpPr>
            <a:spLocks noGrp="1"/>
          </p:cNvSpPr>
          <p:nvPr>
            <p:ph type="dt" idx="5"/>
          </p:nvPr>
        </p:nvSpPr>
        <p:spPr/>
        <p:txBody>
          <a:bodyPr/>
          <a:p>
            <a:r>
              <a:rPr lang="en-US"/>
              <a:t/>
            </a:r>
          </a:p>
        </p:txBody>
      </p:sp>
    </p:spTree>
  </p:cSld>
</p:sldLayout>
</file>

<file path=ppt/slideLayouts/slideLayout35.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fourObj" preserve="1">
  <p:cSld name="Title, 4 Content">
    <p:spTree>
      <p:nvGrpSpPr>
        <p:cNvPr id="1" name=""/>
        <p:cNvGrpSpPr/>
        <p:nvPr/>
      </p:nvGrpSpPr>
      <p:grpSpPr>
        <a:xfrm>
          <a:off x="0" y="0"/>
          <a:ext cx="0" cy="0"/>
          <a:chOff x="0" y="0"/>
          <a:chExt cx="0" cy="0"/>
        </a:xfrm>
      </p:grpSpPr>
      <p:sp>
        <p:nvSpPr>
          <p:cNvPr id="107" name="PlaceHolder 1"/>
          <p:cNvSpPr>
            <a:spLocks noGrp="1"/>
          </p:cNvSpPr>
          <p:nvPr>
            <p:ph type="title"/>
          </p:nvPr>
        </p:nvSpPr>
        <p:spPr>
          <a:xfrm>
            <a:off x="1218960" y="547200"/>
            <a:ext cx="21944880" cy="2289960"/>
          </a:xfrm>
          <a:prstGeom prst="rect">
            <a:avLst/>
          </a:prstGeom>
          <a:noFill/>
          <a:ln w="0">
            <a:noFill/>
          </a:ln>
        </p:spPr>
        <p:txBody>
          <a:bodyPr lIns="0" rIns="0" tIns="0" bIns="0" anchor="ctr">
            <a:noAutofit/>
          </a:bodyPr>
          <a:p>
            <a:pPr algn="ctr">
              <a:buNone/>
            </a:pPr>
            <a:endParaRPr b="0" lang="es-AR" sz="4400" spc="-1" strike="noStrike">
              <a:latin typeface="Arial"/>
            </a:endParaRPr>
          </a:p>
        </p:txBody>
      </p:sp>
      <p:sp>
        <p:nvSpPr>
          <p:cNvPr id="108" name="PlaceHolder 2"/>
          <p:cNvSpPr>
            <a:spLocks noGrp="1"/>
          </p:cNvSpPr>
          <p:nvPr>
            <p:ph/>
          </p:nvPr>
        </p:nvSpPr>
        <p:spPr>
          <a:xfrm>
            <a:off x="1218960" y="3209400"/>
            <a:ext cx="10708920" cy="3794400"/>
          </a:xfrm>
          <a:prstGeom prst="rect">
            <a:avLst/>
          </a:prstGeom>
          <a:noFill/>
          <a:ln w="0">
            <a:noFill/>
          </a:ln>
        </p:spPr>
        <p:txBody>
          <a:bodyPr lIns="0" rIns="0" tIns="0" bIns="0" anchor="t">
            <a:normAutofit/>
          </a:bodyPr>
          <a:p>
            <a:endParaRPr b="0" lang="es-AR" sz="3200" spc="-1" strike="noStrike">
              <a:latin typeface="Arial"/>
            </a:endParaRPr>
          </a:p>
        </p:txBody>
      </p:sp>
      <p:sp>
        <p:nvSpPr>
          <p:cNvPr id="109" name="PlaceHolder 3"/>
          <p:cNvSpPr>
            <a:spLocks noGrp="1"/>
          </p:cNvSpPr>
          <p:nvPr>
            <p:ph/>
          </p:nvPr>
        </p:nvSpPr>
        <p:spPr>
          <a:xfrm>
            <a:off x="12463560" y="3209400"/>
            <a:ext cx="10708920" cy="3794400"/>
          </a:xfrm>
          <a:prstGeom prst="rect">
            <a:avLst/>
          </a:prstGeom>
          <a:noFill/>
          <a:ln w="0">
            <a:noFill/>
          </a:ln>
        </p:spPr>
        <p:txBody>
          <a:bodyPr lIns="0" rIns="0" tIns="0" bIns="0" anchor="t">
            <a:normAutofit/>
          </a:bodyPr>
          <a:p>
            <a:endParaRPr b="0" lang="es-AR" sz="3200" spc="-1" strike="noStrike">
              <a:latin typeface="Arial"/>
            </a:endParaRPr>
          </a:p>
        </p:txBody>
      </p:sp>
      <p:sp>
        <p:nvSpPr>
          <p:cNvPr id="110" name="PlaceHolder 4"/>
          <p:cNvSpPr>
            <a:spLocks noGrp="1"/>
          </p:cNvSpPr>
          <p:nvPr>
            <p:ph/>
          </p:nvPr>
        </p:nvSpPr>
        <p:spPr>
          <a:xfrm>
            <a:off x="1218960" y="7364520"/>
            <a:ext cx="10708920" cy="3794400"/>
          </a:xfrm>
          <a:prstGeom prst="rect">
            <a:avLst/>
          </a:prstGeom>
          <a:noFill/>
          <a:ln w="0">
            <a:noFill/>
          </a:ln>
        </p:spPr>
        <p:txBody>
          <a:bodyPr lIns="0" rIns="0" tIns="0" bIns="0" anchor="t">
            <a:normAutofit/>
          </a:bodyPr>
          <a:p>
            <a:endParaRPr b="0" lang="es-AR" sz="3200" spc="-1" strike="noStrike">
              <a:latin typeface="Arial"/>
            </a:endParaRPr>
          </a:p>
        </p:txBody>
      </p:sp>
      <p:sp>
        <p:nvSpPr>
          <p:cNvPr id="111" name="PlaceHolder 5"/>
          <p:cNvSpPr>
            <a:spLocks noGrp="1"/>
          </p:cNvSpPr>
          <p:nvPr>
            <p:ph/>
          </p:nvPr>
        </p:nvSpPr>
        <p:spPr>
          <a:xfrm>
            <a:off x="12463560" y="7364520"/>
            <a:ext cx="10708920" cy="3794400"/>
          </a:xfrm>
          <a:prstGeom prst="rect">
            <a:avLst/>
          </a:prstGeom>
          <a:noFill/>
          <a:ln w="0">
            <a:noFill/>
          </a:ln>
        </p:spPr>
        <p:txBody>
          <a:bodyPr lIns="0" rIns="0" tIns="0" bIns="0" anchor="t">
            <a:normAutofit/>
          </a:bodyPr>
          <a:p>
            <a:endParaRPr b="0" lang="es-AR" sz="3200" spc="-1" strike="noStrike">
              <a:latin typeface="Arial"/>
            </a:endParaRPr>
          </a:p>
        </p:txBody>
      </p:sp>
      <p:sp>
        <p:nvSpPr>
          <p:cNvPr id="7" name="PlaceHolder 6"/>
          <p:cNvSpPr>
            <a:spLocks noGrp="1"/>
          </p:cNvSpPr>
          <p:nvPr>
            <p:ph type="ftr" idx="3"/>
          </p:nvPr>
        </p:nvSpPr>
        <p:spPr/>
        <p:txBody>
          <a:bodyPr/>
          <a:p>
            <a:r>
              <a:t>Footer</a:t>
            </a:r>
          </a:p>
        </p:txBody>
      </p:sp>
      <p:sp>
        <p:nvSpPr>
          <p:cNvPr id="8" name="PlaceHolder 7"/>
          <p:cNvSpPr>
            <a:spLocks noGrp="1"/>
          </p:cNvSpPr>
          <p:nvPr>
            <p:ph type="sldNum" idx="4"/>
          </p:nvPr>
        </p:nvSpPr>
        <p:spPr/>
        <p:txBody>
          <a:bodyPr/>
          <a:p>
            <a:fld id="{9BCE0BB1-BAF8-47A3-A431-5E6440F73425}" type="slidenum">
              <a:t>&lt;#&gt;</a:t>
            </a:fld>
          </a:p>
        </p:txBody>
      </p:sp>
      <p:sp>
        <p:nvSpPr>
          <p:cNvPr id="9" name="PlaceHolder 8"/>
          <p:cNvSpPr>
            <a:spLocks noGrp="1"/>
          </p:cNvSpPr>
          <p:nvPr>
            <p:ph type="dt" idx="5"/>
          </p:nvPr>
        </p:nvSpPr>
        <p:spPr/>
        <p:txBody>
          <a:bodyPr/>
          <a:p>
            <a:r>
              <a:rPr lang="en-US"/>
              <a:t/>
            </a:r>
          </a:p>
        </p:txBody>
      </p:sp>
    </p:spTree>
  </p:cSld>
</p:sldLayout>
</file>

<file path=ppt/slideLayouts/slideLayout36.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blank" preserve="1">
  <p:cSld name="Title, 6 Content">
    <p:spTree>
      <p:nvGrpSpPr>
        <p:cNvPr id="1" name=""/>
        <p:cNvGrpSpPr/>
        <p:nvPr/>
      </p:nvGrpSpPr>
      <p:grpSpPr>
        <a:xfrm>
          <a:off x="0" y="0"/>
          <a:ext cx="0" cy="0"/>
          <a:chOff x="0" y="0"/>
          <a:chExt cx="0" cy="0"/>
        </a:xfrm>
      </p:grpSpPr>
      <p:sp>
        <p:nvSpPr>
          <p:cNvPr id="112" name="PlaceHolder 1"/>
          <p:cNvSpPr>
            <a:spLocks noGrp="1"/>
          </p:cNvSpPr>
          <p:nvPr>
            <p:ph type="title"/>
          </p:nvPr>
        </p:nvSpPr>
        <p:spPr>
          <a:xfrm>
            <a:off x="1218960" y="547200"/>
            <a:ext cx="21944880" cy="2289960"/>
          </a:xfrm>
          <a:prstGeom prst="rect">
            <a:avLst/>
          </a:prstGeom>
          <a:noFill/>
          <a:ln w="0">
            <a:noFill/>
          </a:ln>
        </p:spPr>
        <p:txBody>
          <a:bodyPr lIns="0" rIns="0" tIns="0" bIns="0" anchor="ctr">
            <a:noAutofit/>
          </a:bodyPr>
          <a:p>
            <a:pPr algn="ctr">
              <a:buNone/>
            </a:pPr>
            <a:endParaRPr b="0" lang="es-AR" sz="4400" spc="-1" strike="noStrike">
              <a:latin typeface="Arial"/>
            </a:endParaRPr>
          </a:p>
        </p:txBody>
      </p:sp>
      <p:sp>
        <p:nvSpPr>
          <p:cNvPr id="113" name="PlaceHolder 2"/>
          <p:cNvSpPr>
            <a:spLocks noGrp="1"/>
          </p:cNvSpPr>
          <p:nvPr>
            <p:ph/>
          </p:nvPr>
        </p:nvSpPr>
        <p:spPr>
          <a:xfrm>
            <a:off x="1218960" y="3209400"/>
            <a:ext cx="7066080" cy="3794400"/>
          </a:xfrm>
          <a:prstGeom prst="rect">
            <a:avLst/>
          </a:prstGeom>
          <a:noFill/>
          <a:ln w="0">
            <a:noFill/>
          </a:ln>
        </p:spPr>
        <p:txBody>
          <a:bodyPr lIns="0" rIns="0" tIns="0" bIns="0" anchor="t">
            <a:normAutofit/>
          </a:bodyPr>
          <a:p>
            <a:endParaRPr b="0" lang="es-AR" sz="3200" spc="-1" strike="noStrike">
              <a:latin typeface="Arial"/>
            </a:endParaRPr>
          </a:p>
        </p:txBody>
      </p:sp>
      <p:sp>
        <p:nvSpPr>
          <p:cNvPr id="114" name="PlaceHolder 3"/>
          <p:cNvSpPr>
            <a:spLocks noGrp="1"/>
          </p:cNvSpPr>
          <p:nvPr>
            <p:ph/>
          </p:nvPr>
        </p:nvSpPr>
        <p:spPr>
          <a:xfrm>
            <a:off x="8638560" y="3209400"/>
            <a:ext cx="7066080" cy="3794400"/>
          </a:xfrm>
          <a:prstGeom prst="rect">
            <a:avLst/>
          </a:prstGeom>
          <a:noFill/>
          <a:ln w="0">
            <a:noFill/>
          </a:ln>
        </p:spPr>
        <p:txBody>
          <a:bodyPr lIns="0" rIns="0" tIns="0" bIns="0" anchor="t">
            <a:normAutofit/>
          </a:bodyPr>
          <a:p>
            <a:endParaRPr b="0" lang="es-AR" sz="3200" spc="-1" strike="noStrike">
              <a:latin typeface="Arial"/>
            </a:endParaRPr>
          </a:p>
        </p:txBody>
      </p:sp>
      <p:sp>
        <p:nvSpPr>
          <p:cNvPr id="115" name="PlaceHolder 4"/>
          <p:cNvSpPr>
            <a:spLocks noGrp="1"/>
          </p:cNvSpPr>
          <p:nvPr>
            <p:ph/>
          </p:nvPr>
        </p:nvSpPr>
        <p:spPr>
          <a:xfrm>
            <a:off x="16058520" y="3209400"/>
            <a:ext cx="7066080" cy="3794400"/>
          </a:xfrm>
          <a:prstGeom prst="rect">
            <a:avLst/>
          </a:prstGeom>
          <a:noFill/>
          <a:ln w="0">
            <a:noFill/>
          </a:ln>
        </p:spPr>
        <p:txBody>
          <a:bodyPr lIns="0" rIns="0" tIns="0" bIns="0" anchor="t">
            <a:normAutofit/>
          </a:bodyPr>
          <a:p>
            <a:endParaRPr b="0" lang="es-AR" sz="3200" spc="-1" strike="noStrike">
              <a:latin typeface="Arial"/>
            </a:endParaRPr>
          </a:p>
        </p:txBody>
      </p:sp>
      <p:sp>
        <p:nvSpPr>
          <p:cNvPr id="116" name="PlaceHolder 5"/>
          <p:cNvSpPr>
            <a:spLocks noGrp="1"/>
          </p:cNvSpPr>
          <p:nvPr>
            <p:ph/>
          </p:nvPr>
        </p:nvSpPr>
        <p:spPr>
          <a:xfrm>
            <a:off x="1218960" y="7364520"/>
            <a:ext cx="7066080" cy="3794400"/>
          </a:xfrm>
          <a:prstGeom prst="rect">
            <a:avLst/>
          </a:prstGeom>
          <a:noFill/>
          <a:ln w="0">
            <a:noFill/>
          </a:ln>
        </p:spPr>
        <p:txBody>
          <a:bodyPr lIns="0" rIns="0" tIns="0" bIns="0" anchor="t">
            <a:normAutofit/>
          </a:bodyPr>
          <a:p>
            <a:endParaRPr b="0" lang="es-AR" sz="3200" spc="-1" strike="noStrike">
              <a:latin typeface="Arial"/>
            </a:endParaRPr>
          </a:p>
        </p:txBody>
      </p:sp>
      <p:sp>
        <p:nvSpPr>
          <p:cNvPr id="117" name="PlaceHolder 6"/>
          <p:cNvSpPr>
            <a:spLocks noGrp="1"/>
          </p:cNvSpPr>
          <p:nvPr>
            <p:ph/>
          </p:nvPr>
        </p:nvSpPr>
        <p:spPr>
          <a:xfrm>
            <a:off x="8638560" y="7364520"/>
            <a:ext cx="7066080" cy="3794400"/>
          </a:xfrm>
          <a:prstGeom prst="rect">
            <a:avLst/>
          </a:prstGeom>
          <a:noFill/>
          <a:ln w="0">
            <a:noFill/>
          </a:ln>
        </p:spPr>
        <p:txBody>
          <a:bodyPr lIns="0" rIns="0" tIns="0" bIns="0" anchor="t">
            <a:normAutofit/>
          </a:bodyPr>
          <a:p>
            <a:endParaRPr b="0" lang="es-AR" sz="3200" spc="-1" strike="noStrike">
              <a:latin typeface="Arial"/>
            </a:endParaRPr>
          </a:p>
        </p:txBody>
      </p:sp>
      <p:sp>
        <p:nvSpPr>
          <p:cNvPr id="118" name="PlaceHolder 7"/>
          <p:cNvSpPr>
            <a:spLocks noGrp="1"/>
          </p:cNvSpPr>
          <p:nvPr>
            <p:ph/>
          </p:nvPr>
        </p:nvSpPr>
        <p:spPr>
          <a:xfrm>
            <a:off x="16058520" y="7364520"/>
            <a:ext cx="7066080" cy="3794400"/>
          </a:xfrm>
          <a:prstGeom prst="rect">
            <a:avLst/>
          </a:prstGeom>
          <a:noFill/>
          <a:ln w="0">
            <a:noFill/>
          </a:ln>
        </p:spPr>
        <p:txBody>
          <a:bodyPr lIns="0" rIns="0" tIns="0" bIns="0" anchor="t">
            <a:normAutofit/>
          </a:bodyPr>
          <a:p>
            <a:endParaRPr b="0" lang="es-AR" sz="3200" spc="-1" strike="noStrike">
              <a:latin typeface="Arial"/>
            </a:endParaRPr>
          </a:p>
        </p:txBody>
      </p:sp>
      <p:sp>
        <p:nvSpPr>
          <p:cNvPr id="9" name="PlaceHolder 8"/>
          <p:cNvSpPr>
            <a:spLocks noGrp="1"/>
          </p:cNvSpPr>
          <p:nvPr>
            <p:ph type="ftr" idx="3"/>
          </p:nvPr>
        </p:nvSpPr>
        <p:spPr/>
        <p:txBody>
          <a:bodyPr/>
          <a:p>
            <a:r>
              <a:t>Footer</a:t>
            </a:r>
          </a:p>
        </p:txBody>
      </p:sp>
      <p:sp>
        <p:nvSpPr>
          <p:cNvPr id="10" name="PlaceHolder 9"/>
          <p:cNvSpPr>
            <a:spLocks noGrp="1"/>
          </p:cNvSpPr>
          <p:nvPr>
            <p:ph type="sldNum" idx="4"/>
          </p:nvPr>
        </p:nvSpPr>
        <p:spPr/>
        <p:txBody>
          <a:bodyPr/>
          <a:p>
            <a:fld id="{394D7983-6427-4371-A5CC-095C4DC5B5DA}" type="slidenum">
              <a:t>&lt;#&gt;</a:t>
            </a:fld>
          </a:p>
        </p:txBody>
      </p:sp>
      <p:sp>
        <p:nvSpPr>
          <p:cNvPr id="11" name="PlaceHolder 10"/>
          <p:cNvSpPr>
            <a:spLocks noGrp="1"/>
          </p:cNvSpPr>
          <p:nvPr>
            <p:ph type="dt" idx="5"/>
          </p:nvPr>
        </p:nvSpPr>
        <p:spPr/>
        <p:txBody>
          <a:bodyPr/>
          <a:p>
            <a:r>
              <a:rPr lang="en-US"/>
              <a:t/>
            </a:r>
          </a:p>
        </p:txBody>
      </p:sp>
    </p:spTree>
  </p:cSld>
</p:sldLayout>
</file>

<file path=ppt/slideLayouts/slideLayout37.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blank" preserve="1">
  <p:cSld name="Blank Slide">
    <p:spTree>
      <p:nvGrpSpPr>
        <p:cNvPr id="1" name=""/>
        <p:cNvGrpSpPr/>
        <p:nvPr/>
      </p:nvGrpSpPr>
      <p:grpSpPr>
        <a:xfrm>
          <a:off x="0" y="0"/>
          <a:ext cx="0" cy="0"/>
          <a:chOff x="0" y="0"/>
          <a:chExt cx="0" cy="0"/>
        </a:xfrm>
      </p:grpSpPr>
      <p:sp>
        <p:nvSpPr>
          <p:cNvPr id="2" name="PlaceHolder 1"/>
          <p:cNvSpPr>
            <a:spLocks noGrp="1"/>
          </p:cNvSpPr>
          <p:nvPr>
            <p:ph type="sldNum" idx="6"/>
          </p:nvPr>
        </p:nvSpPr>
        <p:spPr/>
        <p:txBody>
          <a:bodyPr/>
          <a:p>
            <a:fld id="{62AD9C28-8F7F-4A8F-BB6D-9A4FA139B422}" type="slidenum">
              <a:t>&lt;#&gt;</a:t>
            </a:fld>
          </a:p>
        </p:txBody>
      </p:sp>
    </p:spTree>
  </p:cSld>
</p:sldLayout>
</file>

<file path=ppt/slideLayouts/slideLayout38.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x" preserve="1">
  <p:cSld name="Title Slide">
    <p:spTree>
      <p:nvGrpSpPr>
        <p:cNvPr id="1" name=""/>
        <p:cNvGrpSpPr/>
        <p:nvPr/>
      </p:nvGrpSpPr>
      <p:grpSpPr>
        <a:xfrm>
          <a:off x="0" y="0"/>
          <a:ext cx="0" cy="0"/>
          <a:chOff x="0" y="0"/>
          <a:chExt cx="0" cy="0"/>
        </a:xfrm>
      </p:grpSpPr>
      <p:sp>
        <p:nvSpPr>
          <p:cNvPr id="122" name="PlaceHolder 1"/>
          <p:cNvSpPr>
            <a:spLocks noGrp="1"/>
          </p:cNvSpPr>
          <p:nvPr>
            <p:ph type="title"/>
          </p:nvPr>
        </p:nvSpPr>
        <p:spPr>
          <a:xfrm>
            <a:off x="1218960" y="547200"/>
            <a:ext cx="21944880" cy="2289960"/>
          </a:xfrm>
          <a:prstGeom prst="rect">
            <a:avLst/>
          </a:prstGeom>
          <a:noFill/>
          <a:ln w="0">
            <a:noFill/>
          </a:ln>
        </p:spPr>
        <p:txBody>
          <a:bodyPr lIns="0" rIns="0" tIns="0" bIns="0" anchor="ctr">
            <a:noAutofit/>
          </a:bodyPr>
          <a:p>
            <a:pPr algn="ctr">
              <a:buNone/>
            </a:pPr>
            <a:endParaRPr b="0" lang="es-AR" sz="4400" spc="-1" strike="noStrike">
              <a:latin typeface="Arial"/>
            </a:endParaRPr>
          </a:p>
        </p:txBody>
      </p:sp>
      <p:sp>
        <p:nvSpPr>
          <p:cNvPr id="123" name="PlaceHolder 2"/>
          <p:cNvSpPr>
            <a:spLocks noGrp="1"/>
          </p:cNvSpPr>
          <p:nvPr>
            <p:ph type="subTitle"/>
          </p:nvPr>
        </p:nvSpPr>
        <p:spPr>
          <a:xfrm>
            <a:off x="1218960" y="3209400"/>
            <a:ext cx="21944880" cy="7954920"/>
          </a:xfrm>
          <a:prstGeom prst="rect">
            <a:avLst/>
          </a:prstGeom>
          <a:noFill/>
          <a:ln w="0">
            <a:noFill/>
          </a:ln>
        </p:spPr>
        <p:txBody>
          <a:bodyPr lIns="0" rIns="0" tIns="0" bIns="0" anchor="ctr">
            <a:noAutofit/>
          </a:bodyPr>
          <a:p>
            <a:pPr algn="ctr">
              <a:buNone/>
            </a:pPr>
            <a:endParaRPr b="0" lang="es-AR" sz="3200" spc="-1" strike="noStrike">
              <a:latin typeface="Arial"/>
            </a:endParaRPr>
          </a:p>
        </p:txBody>
      </p:sp>
      <p:sp>
        <p:nvSpPr>
          <p:cNvPr id="4" name="PlaceHolder 3"/>
          <p:cNvSpPr>
            <a:spLocks noGrp="1"/>
          </p:cNvSpPr>
          <p:nvPr>
            <p:ph type="sldNum" idx="6"/>
          </p:nvPr>
        </p:nvSpPr>
        <p:spPr/>
        <p:txBody>
          <a:bodyPr/>
          <a:p>
            <a:fld id="{351FCACC-6A38-4164-86B4-81A2BB457810}" type="slidenum">
              <a:t>&lt;#&gt;</a:t>
            </a:fld>
          </a:p>
        </p:txBody>
      </p:sp>
    </p:spTree>
  </p:cSld>
</p:sldLayout>
</file>

<file path=ppt/slideLayouts/slideLayout39.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 preserve="1">
  <p:cSld name="Title, Content">
    <p:spTree>
      <p:nvGrpSpPr>
        <p:cNvPr id="1" name=""/>
        <p:cNvGrpSpPr/>
        <p:nvPr/>
      </p:nvGrpSpPr>
      <p:grpSpPr>
        <a:xfrm>
          <a:off x="0" y="0"/>
          <a:ext cx="0" cy="0"/>
          <a:chOff x="0" y="0"/>
          <a:chExt cx="0" cy="0"/>
        </a:xfrm>
      </p:grpSpPr>
      <p:sp>
        <p:nvSpPr>
          <p:cNvPr id="124" name="PlaceHolder 1"/>
          <p:cNvSpPr>
            <a:spLocks noGrp="1"/>
          </p:cNvSpPr>
          <p:nvPr>
            <p:ph type="title"/>
          </p:nvPr>
        </p:nvSpPr>
        <p:spPr>
          <a:xfrm>
            <a:off x="1218960" y="547200"/>
            <a:ext cx="21944880" cy="2289960"/>
          </a:xfrm>
          <a:prstGeom prst="rect">
            <a:avLst/>
          </a:prstGeom>
          <a:noFill/>
          <a:ln w="0">
            <a:noFill/>
          </a:ln>
        </p:spPr>
        <p:txBody>
          <a:bodyPr lIns="0" rIns="0" tIns="0" bIns="0" anchor="ctr">
            <a:noAutofit/>
          </a:bodyPr>
          <a:p>
            <a:pPr algn="ctr">
              <a:buNone/>
            </a:pPr>
            <a:endParaRPr b="0" lang="es-AR" sz="4400" spc="-1" strike="noStrike">
              <a:latin typeface="Arial"/>
            </a:endParaRPr>
          </a:p>
        </p:txBody>
      </p:sp>
      <p:sp>
        <p:nvSpPr>
          <p:cNvPr id="125" name="PlaceHolder 2"/>
          <p:cNvSpPr>
            <a:spLocks noGrp="1"/>
          </p:cNvSpPr>
          <p:nvPr>
            <p:ph/>
          </p:nvPr>
        </p:nvSpPr>
        <p:spPr>
          <a:xfrm>
            <a:off x="1218960" y="3209400"/>
            <a:ext cx="21944880" cy="7954920"/>
          </a:xfrm>
          <a:prstGeom prst="rect">
            <a:avLst/>
          </a:prstGeom>
          <a:noFill/>
          <a:ln w="0">
            <a:noFill/>
          </a:ln>
        </p:spPr>
        <p:txBody>
          <a:bodyPr lIns="0" rIns="0" tIns="0" bIns="0" anchor="t">
            <a:normAutofit/>
          </a:bodyPr>
          <a:p>
            <a:endParaRPr b="0" lang="es-AR" sz="3200" spc="-1" strike="noStrike">
              <a:latin typeface="Arial"/>
            </a:endParaRPr>
          </a:p>
        </p:txBody>
      </p:sp>
      <p:sp>
        <p:nvSpPr>
          <p:cNvPr id="4" name="PlaceHolder 3"/>
          <p:cNvSpPr>
            <a:spLocks noGrp="1"/>
          </p:cNvSpPr>
          <p:nvPr>
            <p:ph type="sldNum" idx="6"/>
          </p:nvPr>
        </p:nvSpPr>
        <p:spPr/>
        <p:txBody>
          <a:bodyPr/>
          <a:p>
            <a:fld id="{D7618253-B537-4B4F-8BDC-14FBCA6ABC60}" type="slidenum">
              <a:t>&lt;#&gt;</a:t>
            </a:fld>
          </a:p>
        </p:txBody>
      </p:sp>
    </p:spTree>
  </p:cSld>
</p:sldLayout>
</file>

<file path=ppt/slideLayouts/slideLayout4.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 preserve="1">
  <p:cSld name="Title, 2 Content">
    <p:spTree>
      <p:nvGrpSpPr>
        <p:cNvPr id="1" name=""/>
        <p:cNvGrpSpPr/>
        <p:nvPr/>
      </p:nvGrpSpPr>
      <p:grpSpPr>
        <a:xfrm>
          <a:off x="0" y="0"/>
          <a:ext cx="0" cy="0"/>
          <a:chOff x="0" y="0"/>
          <a:chExt cx="0" cy="0"/>
        </a:xfrm>
      </p:grpSpPr>
      <p:sp>
        <p:nvSpPr>
          <p:cNvPr id="7" name="PlaceHolder 1"/>
          <p:cNvSpPr>
            <a:spLocks noGrp="1"/>
          </p:cNvSpPr>
          <p:nvPr>
            <p:ph type="title"/>
          </p:nvPr>
        </p:nvSpPr>
        <p:spPr>
          <a:xfrm>
            <a:off x="1218960" y="547200"/>
            <a:ext cx="21944880" cy="2289960"/>
          </a:xfrm>
          <a:prstGeom prst="rect">
            <a:avLst/>
          </a:prstGeom>
          <a:noFill/>
          <a:ln w="0">
            <a:noFill/>
          </a:ln>
        </p:spPr>
        <p:txBody>
          <a:bodyPr lIns="0" rIns="0" tIns="0" bIns="0" anchor="ctr">
            <a:noAutofit/>
          </a:bodyPr>
          <a:p>
            <a:pPr algn="ctr">
              <a:buNone/>
            </a:pPr>
            <a:endParaRPr b="0" lang="es-AR" sz="4400" spc="-1" strike="noStrike">
              <a:latin typeface="Arial"/>
            </a:endParaRPr>
          </a:p>
        </p:txBody>
      </p:sp>
      <p:sp>
        <p:nvSpPr>
          <p:cNvPr id="8" name="PlaceHolder 2"/>
          <p:cNvSpPr>
            <a:spLocks noGrp="1"/>
          </p:cNvSpPr>
          <p:nvPr>
            <p:ph/>
          </p:nvPr>
        </p:nvSpPr>
        <p:spPr>
          <a:xfrm>
            <a:off x="1218960" y="3209400"/>
            <a:ext cx="10708920" cy="7954920"/>
          </a:xfrm>
          <a:prstGeom prst="rect">
            <a:avLst/>
          </a:prstGeom>
          <a:noFill/>
          <a:ln w="0">
            <a:noFill/>
          </a:ln>
        </p:spPr>
        <p:txBody>
          <a:bodyPr lIns="0" rIns="0" tIns="0" bIns="0" anchor="t">
            <a:normAutofit/>
          </a:bodyPr>
          <a:p>
            <a:endParaRPr b="0" lang="es-AR" sz="3200" spc="-1" strike="noStrike">
              <a:latin typeface="Arial"/>
            </a:endParaRPr>
          </a:p>
        </p:txBody>
      </p:sp>
      <p:sp>
        <p:nvSpPr>
          <p:cNvPr id="9" name="PlaceHolder 3"/>
          <p:cNvSpPr>
            <a:spLocks noGrp="1"/>
          </p:cNvSpPr>
          <p:nvPr>
            <p:ph/>
          </p:nvPr>
        </p:nvSpPr>
        <p:spPr>
          <a:xfrm>
            <a:off x="12463560" y="3209400"/>
            <a:ext cx="10708920" cy="7954920"/>
          </a:xfrm>
          <a:prstGeom prst="rect">
            <a:avLst/>
          </a:prstGeom>
          <a:noFill/>
          <a:ln w="0">
            <a:noFill/>
          </a:ln>
        </p:spPr>
        <p:txBody>
          <a:bodyPr lIns="0" rIns="0" tIns="0" bIns="0" anchor="t">
            <a:normAutofit/>
          </a:bodyPr>
          <a:p>
            <a:endParaRPr b="0" lang="es-AR" sz="3200" spc="-1" strike="noStrike">
              <a:latin typeface="Arial"/>
            </a:endParaRPr>
          </a:p>
        </p:txBody>
      </p:sp>
      <p:sp>
        <p:nvSpPr>
          <p:cNvPr id="5" name="PlaceHolder 4"/>
          <p:cNvSpPr>
            <a:spLocks noGrp="1"/>
          </p:cNvSpPr>
          <p:nvPr>
            <p:ph type="sldNum" idx="1"/>
          </p:nvPr>
        </p:nvSpPr>
        <p:spPr/>
        <p:txBody>
          <a:bodyPr/>
          <a:p>
            <a:fld id="{15694782-F201-4F33-80E7-49A6486DF495}" type="slidenum">
              <a:t>&lt;#&gt;</a:t>
            </a:fld>
          </a:p>
        </p:txBody>
      </p:sp>
    </p:spTree>
  </p:cSld>
</p:sldLayout>
</file>

<file path=ppt/slideLayouts/slideLayout40.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 preserve="1">
  <p:cSld name="Title, 2 Content">
    <p:spTree>
      <p:nvGrpSpPr>
        <p:cNvPr id="1" name=""/>
        <p:cNvGrpSpPr/>
        <p:nvPr/>
      </p:nvGrpSpPr>
      <p:grpSpPr>
        <a:xfrm>
          <a:off x="0" y="0"/>
          <a:ext cx="0" cy="0"/>
          <a:chOff x="0" y="0"/>
          <a:chExt cx="0" cy="0"/>
        </a:xfrm>
      </p:grpSpPr>
      <p:sp>
        <p:nvSpPr>
          <p:cNvPr id="126" name="PlaceHolder 1"/>
          <p:cNvSpPr>
            <a:spLocks noGrp="1"/>
          </p:cNvSpPr>
          <p:nvPr>
            <p:ph type="title"/>
          </p:nvPr>
        </p:nvSpPr>
        <p:spPr>
          <a:xfrm>
            <a:off x="1218960" y="547200"/>
            <a:ext cx="21944880" cy="2289960"/>
          </a:xfrm>
          <a:prstGeom prst="rect">
            <a:avLst/>
          </a:prstGeom>
          <a:noFill/>
          <a:ln w="0">
            <a:noFill/>
          </a:ln>
        </p:spPr>
        <p:txBody>
          <a:bodyPr lIns="0" rIns="0" tIns="0" bIns="0" anchor="ctr">
            <a:noAutofit/>
          </a:bodyPr>
          <a:p>
            <a:pPr algn="ctr">
              <a:buNone/>
            </a:pPr>
            <a:endParaRPr b="0" lang="es-AR" sz="4400" spc="-1" strike="noStrike">
              <a:latin typeface="Arial"/>
            </a:endParaRPr>
          </a:p>
        </p:txBody>
      </p:sp>
      <p:sp>
        <p:nvSpPr>
          <p:cNvPr id="127" name="PlaceHolder 2"/>
          <p:cNvSpPr>
            <a:spLocks noGrp="1"/>
          </p:cNvSpPr>
          <p:nvPr>
            <p:ph/>
          </p:nvPr>
        </p:nvSpPr>
        <p:spPr>
          <a:xfrm>
            <a:off x="1218960" y="3209400"/>
            <a:ext cx="10708920" cy="7954920"/>
          </a:xfrm>
          <a:prstGeom prst="rect">
            <a:avLst/>
          </a:prstGeom>
          <a:noFill/>
          <a:ln w="0">
            <a:noFill/>
          </a:ln>
        </p:spPr>
        <p:txBody>
          <a:bodyPr lIns="0" rIns="0" tIns="0" bIns="0" anchor="t">
            <a:normAutofit/>
          </a:bodyPr>
          <a:p>
            <a:endParaRPr b="0" lang="es-AR" sz="3200" spc="-1" strike="noStrike">
              <a:latin typeface="Arial"/>
            </a:endParaRPr>
          </a:p>
        </p:txBody>
      </p:sp>
      <p:sp>
        <p:nvSpPr>
          <p:cNvPr id="128" name="PlaceHolder 3"/>
          <p:cNvSpPr>
            <a:spLocks noGrp="1"/>
          </p:cNvSpPr>
          <p:nvPr>
            <p:ph/>
          </p:nvPr>
        </p:nvSpPr>
        <p:spPr>
          <a:xfrm>
            <a:off x="12463560" y="3209400"/>
            <a:ext cx="10708920" cy="7954920"/>
          </a:xfrm>
          <a:prstGeom prst="rect">
            <a:avLst/>
          </a:prstGeom>
          <a:noFill/>
          <a:ln w="0">
            <a:noFill/>
          </a:ln>
        </p:spPr>
        <p:txBody>
          <a:bodyPr lIns="0" rIns="0" tIns="0" bIns="0" anchor="t">
            <a:normAutofit/>
          </a:bodyPr>
          <a:p>
            <a:endParaRPr b="0" lang="es-AR" sz="3200" spc="-1" strike="noStrike">
              <a:latin typeface="Arial"/>
            </a:endParaRPr>
          </a:p>
        </p:txBody>
      </p:sp>
      <p:sp>
        <p:nvSpPr>
          <p:cNvPr id="5" name="PlaceHolder 4"/>
          <p:cNvSpPr>
            <a:spLocks noGrp="1"/>
          </p:cNvSpPr>
          <p:nvPr>
            <p:ph type="sldNum" idx="6"/>
          </p:nvPr>
        </p:nvSpPr>
        <p:spPr/>
        <p:txBody>
          <a:bodyPr/>
          <a:p>
            <a:fld id="{2F41F65B-37CE-453A-94BF-0DDE0A4A1157}" type="slidenum">
              <a:t>&lt;#&gt;</a:t>
            </a:fld>
          </a:p>
        </p:txBody>
      </p:sp>
    </p:spTree>
  </p:cSld>
</p:sldLayout>
</file>

<file path=ppt/slideLayouts/slideLayout41.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itleOnly" preserve="1">
  <p:cSld name="Title Only">
    <p:spTree>
      <p:nvGrpSpPr>
        <p:cNvPr id="1" name=""/>
        <p:cNvGrpSpPr/>
        <p:nvPr/>
      </p:nvGrpSpPr>
      <p:grpSpPr>
        <a:xfrm>
          <a:off x="0" y="0"/>
          <a:ext cx="0" cy="0"/>
          <a:chOff x="0" y="0"/>
          <a:chExt cx="0" cy="0"/>
        </a:xfrm>
      </p:grpSpPr>
      <p:sp>
        <p:nvSpPr>
          <p:cNvPr id="129" name="PlaceHolder 1"/>
          <p:cNvSpPr>
            <a:spLocks noGrp="1"/>
          </p:cNvSpPr>
          <p:nvPr>
            <p:ph type="title"/>
          </p:nvPr>
        </p:nvSpPr>
        <p:spPr>
          <a:xfrm>
            <a:off x="1218960" y="547200"/>
            <a:ext cx="21944880" cy="2289960"/>
          </a:xfrm>
          <a:prstGeom prst="rect">
            <a:avLst/>
          </a:prstGeom>
          <a:noFill/>
          <a:ln w="0">
            <a:noFill/>
          </a:ln>
        </p:spPr>
        <p:txBody>
          <a:bodyPr lIns="0" rIns="0" tIns="0" bIns="0" anchor="ctr">
            <a:noAutofit/>
          </a:bodyPr>
          <a:p>
            <a:pPr algn="ctr">
              <a:buNone/>
            </a:pPr>
            <a:endParaRPr b="0" lang="es-AR" sz="4400" spc="-1" strike="noStrike">
              <a:latin typeface="Arial"/>
            </a:endParaRPr>
          </a:p>
        </p:txBody>
      </p:sp>
      <p:sp>
        <p:nvSpPr>
          <p:cNvPr id="3" name="PlaceHolder 2"/>
          <p:cNvSpPr>
            <a:spLocks noGrp="1"/>
          </p:cNvSpPr>
          <p:nvPr>
            <p:ph type="sldNum" idx="6"/>
          </p:nvPr>
        </p:nvSpPr>
        <p:spPr/>
        <p:txBody>
          <a:bodyPr/>
          <a:p>
            <a:fld id="{C3ACDFA5-6BBB-4193-BCC4-895C0BB86E58}" type="slidenum">
              <a:t>&lt;#&gt;</a:t>
            </a:fld>
          </a:p>
        </p:txBody>
      </p:sp>
    </p:spTree>
  </p:cSld>
</p:sldLayout>
</file>

<file path=ppt/slideLayouts/slideLayout42.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Only" preserve="1">
  <p:cSld name="Centered Text">
    <p:spTree>
      <p:nvGrpSpPr>
        <p:cNvPr id="1" name=""/>
        <p:cNvGrpSpPr/>
        <p:nvPr/>
      </p:nvGrpSpPr>
      <p:grpSpPr>
        <a:xfrm>
          <a:off x="0" y="0"/>
          <a:ext cx="0" cy="0"/>
          <a:chOff x="0" y="0"/>
          <a:chExt cx="0" cy="0"/>
        </a:xfrm>
      </p:grpSpPr>
      <p:sp>
        <p:nvSpPr>
          <p:cNvPr id="130" name="PlaceHolder 1"/>
          <p:cNvSpPr>
            <a:spLocks noGrp="1"/>
          </p:cNvSpPr>
          <p:nvPr>
            <p:ph type="subTitle"/>
          </p:nvPr>
        </p:nvSpPr>
        <p:spPr>
          <a:xfrm>
            <a:off x="1218960" y="547200"/>
            <a:ext cx="21944880" cy="10616040"/>
          </a:xfrm>
          <a:prstGeom prst="rect">
            <a:avLst/>
          </a:prstGeom>
          <a:noFill/>
          <a:ln w="0">
            <a:noFill/>
          </a:ln>
        </p:spPr>
        <p:txBody>
          <a:bodyPr lIns="0" rIns="0" tIns="0" bIns="0" anchor="ctr">
            <a:noAutofit/>
          </a:bodyPr>
          <a:p>
            <a:pPr algn="ctr">
              <a:buNone/>
            </a:pPr>
            <a:endParaRPr b="0" lang="es-AR" sz="3200" spc="-1" strike="noStrike">
              <a:latin typeface="Arial"/>
            </a:endParaRPr>
          </a:p>
        </p:txBody>
      </p:sp>
      <p:sp>
        <p:nvSpPr>
          <p:cNvPr id="3" name="PlaceHolder 2"/>
          <p:cNvSpPr>
            <a:spLocks noGrp="1"/>
          </p:cNvSpPr>
          <p:nvPr>
            <p:ph type="sldNum" idx="6"/>
          </p:nvPr>
        </p:nvSpPr>
        <p:spPr/>
        <p:txBody>
          <a:bodyPr/>
          <a:p>
            <a:fld id="{9D28EE19-2075-41BE-A1D2-2CC96D9B3288}" type="slidenum">
              <a:t>&lt;#&gt;</a:t>
            </a:fld>
          </a:p>
        </p:txBody>
      </p:sp>
    </p:spTree>
  </p:cSld>
</p:sldLayout>
</file>

<file path=ppt/slideLayouts/slideLayout43.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AndObj" preserve="1">
  <p:cSld name="Title, 2 Content and Content">
    <p:spTree>
      <p:nvGrpSpPr>
        <p:cNvPr id="1" name=""/>
        <p:cNvGrpSpPr/>
        <p:nvPr/>
      </p:nvGrpSpPr>
      <p:grpSpPr>
        <a:xfrm>
          <a:off x="0" y="0"/>
          <a:ext cx="0" cy="0"/>
          <a:chOff x="0" y="0"/>
          <a:chExt cx="0" cy="0"/>
        </a:xfrm>
      </p:grpSpPr>
      <p:sp>
        <p:nvSpPr>
          <p:cNvPr id="131" name="PlaceHolder 1"/>
          <p:cNvSpPr>
            <a:spLocks noGrp="1"/>
          </p:cNvSpPr>
          <p:nvPr>
            <p:ph type="title"/>
          </p:nvPr>
        </p:nvSpPr>
        <p:spPr>
          <a:xfrm>
            <a:off x="1218960" y="547200"/>
            <a:ext cx="21944880" cy="2289960"/>
          </a:xfrm>
          <a:prstGeom prst="rect">
            <a:avLst/>
          </a:prstGeom>
          <a:noFill/>
          <a:ln w="0">
            <a:noFill/>
          </a:ln>
        </p:spPr>
        <p:txBody>
          <a:bodyPr lIns="0" rIns="0" tIns="0" bIns="0" anchor="ctr">
            <a:noAutofit/>
          </a:bodyPr>
          <a:p>
            <a:pPr algn="ctr">
              <a:buNone/>
            </a:pPr>
            <a:endParaRPr b="0" lang="es-AR" sz="4400" spc="-1" strike="noStrike">
              <a:latin typeface="Arial"/>
            </a:endParaRPr>
          </a:p>
        </p:txBody>
      </p:sp>
      <p:sp>
        <p:nvSpPr>
          <p:cNvPr id="132" name="PlaceHolder 2"/>
          <p:cNvSpPr>
            <a:spLocks noGrp="1"/>
          </p:cNvSpPr>
          <p:nvPr>
            <p:ph/>
          </p:nvPr>
        </p:nvSpPr>
        <p:spPr>
          <a:xfrm>
            <a:off x="1218960" y="3209400"/>
            <a:ext cx="10708920" cy="3794400"/>
          </a:xfrm>
          <a:prstGeom prst="rect">
            <a:avLst/>
          </a:prstGeom>
          <a:noFill/>
          <a:ln w="0">
            <a:noFill/>
          </a:ln>
        </p:spPr>
        <p:txBody>
          <a:bodyPr lIns="0" rIns="0" tIns="0" bIns="0" anchor="t">
            <a:normAutofit/>
          </a:bodyPr>
          <a:p>
            <a:endParaRPr b="0" lang="es-AR" sz="3200" spc="-1" strike="noStrike">
              <a:latin typeface="Arial"/>
            </a:endParaRPr>
          </a:p>
        </p:txBody>
      </p:sp>
      <p:sp>
        <p:nvSpPr>
          <p:cNvPr id="133" name="PlaceHolder 3"/>
          <p:cNvSpPr>
            <a:spLocks noGrp="1"/>
          </p:cNvSpPr>
          <p:nvPr>
            <p:ph/>
          </p:nvPr>
        </p:nvSpPr>
        <p:spPr>
          <a:xfrm>
            <a:off x="12463560" y="3209400"/>
            <a:ext cx="10708920" cy="7954920"/>
          </a:xfrm>
          <a:prstGeom prst="rect">
            <a:avLst/>
          </a:prstGeom>
          <a:noFill/>
          <a:ln w="0">
            <a:noFill/>
          </a:ln>
        </p:spPr>
        <p:txBody>
          <a:bodyPr lIns="0" rIns="0" tIns="0" bIns="0" anchor="t">
            <a:normAutofit/>
          </a:bodyPr>
          <a:p>
            <a:endParaRPr b="0" lang="es-AR" sz="3200" spc="-1" strike="noStrike">
              <a:latin typeface="Arial"/>
            </a:endParaRPr>
          </a:p>
        </p:txBody>
      </p:sp>
      <p:sp>
        <p:nvSpPr>
          <p:cNvPr id="134" name="PlaceHolder 4"/>
          <p:cNvSpPr>
            <a:spLocks noGrp="1"/>
          </p:cNvSpPr>
          <p:nvPr>
            <p:ph/>
          </p:nvPr>
        </p:nvSpPr>
        <p:spPr>
          <a:xfrm>
            <a:off x="1218960" y="7364520"/>
            <a:ext cx="10708920" cy="3794400"/>
          </a:xfrm>
          <a:prstGeom prst="rect">
            <a:avLst/>
          </a:prstGeom>
          <a:noFill/>
          <a:ln w="0">
            <a:noFill/>
          </a:ln>
        </p:spPr>
        <p:txBody>
          <a:bodyPr lIns="0" rIns="0" tIns="0" bIns="0" anchor="t">
            <a:normAutofit/>
          </a:bodyPr>
          <a:p>
            <a:endParaRPr b="0" lang="es-AR" sz="3200" spc="-1" strike="noStrike">
              <a:latin typeface="Arial"/>
            </a:endParaRPr>
          </a:p>
        </p:txBody>
      </p:sp>
      <p:sp>
        <p:nvSpPr>
          <p:cNvPr id="6" name="PlaceHolder 5"/>
          <p:cNvSpPr>
            <a:spLocks noGrp="1"/>
          </p:cNvSpPr>
          <p:nvPr>
            <p:ph type="sldNum" idx="6"/>
          </p:nvPr>
        </p:nvSpPr>
        <p:spPr/>
        <p:txBody>
          <a:bodyPr/>
          <a:p>
            <a:fld id="{47A7A895-CAAE-44DF-95AB-ADFB97018CD3}" type="slidenum">
              <a:t>&lt;#&gt;</a:t>
            </a:fld>
          </a:p>
        </p:txBody>
      </p:sp>
    </p:spTree>
  </p:cSld>
</p:sldLayout>
</file>

<file path=ppt/slideLayouts/slideLayout44.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AndTwoObj" preserve="1">
  <p:cSld name="Title Content and 2 Content">
    <p:spTree>
      <p:nvGrpSpPr>
        <p:cNvPr id="1" name=""/>
        <p:cNvGrpSpPr/>
        <p:nvPr/>
      </p:nvGrpSpPr>
      <p:grpSpPr>
        <a:xfrm>
          <a:off x="0" y="0"/>
          <a:ext cx="0" cy="0"/>
          <a:chOff x="0" y="0"/>
          <a:chExt cx="0" cy="0"/>
        </a:xfrm>
      </p:grpSpPr>
      <p:sp>
        <p:nvSpPr>
          <p:cNvPr id="135" name="PlaceHolder 1"/>
          <p:cNvSpPr>
            <a:spLocks noGrp="1"/>
          </p:cNvSpPr>
          <p:nvPr>
            <p:ph type="title"/>
          </p:nvPr>
        </p:nvSpPr>
        <p:spPr>
          <a:xfrm>
            <a:off x="1218960" y="547200"/>
            <a:ext cx="21944880" cy="2289960"/>
          </a:xfrm>
          <a:prstGeom prst="rect">
            <a:avLst/>
          </a:prstGeom>
          <a:noFill/>
          <a:ln w="0">
            <a:noFill/>
          </a:ln>
        </p:spPr>
        <p:txBody>
          <a:bodyPr lIns="0" rIns="0" tIns="0" bIns="0" anchor="ctr">
            <a:noAutofit/>
          </a:bodyPr>
          <a:p>
            <a:pPr algn="ctr">
              <a:buNone/>
            </a:pPr>
            <a:endParaRPr b="0" lang="es-AR" sz="4400" spc="-1" strike="noStrike">
              <a:latin typeface="Arial"/>
            </a:endParaRPr>
          </a:p>
        </p:txBody>
      </p:sp>
      <p:sp>
        <p:nvSpPr>
          <p:cNvPr id="136" name="PlaceHolder 2"/>
          <p:cNvSpPr>
            <a:spLocks noGrp="1"/>
          </p:cNvSpPr>
          <p:nvPr>
            <p:ph/>
          </p:nvPr>
        </p:nvSpPr>
        <p:spPr>
          <a:xfrm>
            <a:off x="1218960" y="3209400"/>
            <a:ext cx="10708920" cy="7954920"/>
          </a:xfrm>
          <a:prstGeom prst="rect">
            <a:avLst/>
          </a:prstGeom>
          <a:noFill/>
          <a:ln w="0">
            <a:noFill/>
          </a:ln>
        </p:spPr>
        <p:txBody>
          <a:bodyPr lIns="0" rIns="0" tIns="0" bIns="0" anchor="t">
            <a:normAutofit/>
          </a:bodyPr>
          <a:p>
            <a:endParaRPr b="0" lang="es-AR" sz="3200" spc="-1" strike="noStrike">
              <a:latin typeface="Arial"/>
            </a:endParaRPr>
          </a:p>
        </p:txBody>
      </p:sp>
      <p:sp>
        <p:nvSpPr>
          <p:cNvPr id="137" name="PlaceHolder 3"/>
          <p:cNvSpPr>
            <a:spLocks noGrp="1"/>
          </p:cNvSpPr>
          <p:nvPr>
            <p:ph/>
          </p:nvPr>
        </p:nvSpPr>
        <p:spPr>
          <a:xfrm>
            <a:off x="12463560" y="3209400"/>
            <a:ext cx="10708920" cy="3794400"/>
          </a:xfrm>
          <a:prstGeom prst="rect">
            <a:avLst/>
          </a:prstGeom>
          <a:noFill/>
          <a:ln w="0">
            <a:noFill/>
          </a:ln>
        </p:spPr>
        <p:txBody>
          <a:bodyPr lIns="0" rIns="0" tIns="0" bIns="0" anchor="t">
            <a:normAutofit/>
          </a:bodyPr>
          <a:p>
            <a:endParaRPr b="0" lang="es-AR" sz="3200" spc="-1" strike="noStrike">
              <a:latin typeface="Arial"/>
            </a:endParaRPr>
          </a:p>
        </p:txBody>
      </p:sp>
      <p:sp>
        <p:nvSpPr>
          <p:cNvPr id="138" name="PlaceHolder 4"/>
          <p:cNvSpPr>
            <a:spLocks noGrp="1"/>
          </p:cNvSpPr>
          <p:nvPr>
            <p:ph/>
          </p:nvPr>
        </p:nvSpPr>
        <p:spPr>
          <a:xfrm>
            <a:off x="12463560" y="7364520"/>
            <a:ext cx="10708920" cy="3794400"/>
          </a:xfrm>
          <a:prstGeom prst="rect">
            <a:avLst/>
          </a:prstGeom>
          <a:noFill/>
          <a:ln w="0">
            <a:noFill/>
          </a:ln>
        </p:spPr>
        <p:txBody>
          <a:bodyPr lIns="0" rIns="0" tIns="0" bIns="0" anchor="t">
            <a:normAutofit/>
          </a:bodyPr>
          <a:p>
            <a:endParaRPr b="0" lang="es-AR" sz="3200" spc="-1" strike="noStrike">
              <a:latin typeface="Arial"/>
            </a:endParaRPr>
          </a:p>
        </p:txBody>
      </p:sp>
      <p:sp>
        <p:nvSpPr>
          <p:cNvPr id="6" name="PlaceHolder 5"/>
          <p:cNvSpPr>
            <a:spLocks noGrp="1"/>
          </p:cNvSpPr>
          <p:nvPr>
            <p:ph type="sldNum" idx="6"/>
          </p:nvPr>
        </p:nvSpPr>
        <p:spPr/>
        <p:txBody>
          <a:bodyPr/>
          <a:p>
            <a:fld id="{D9D69FFC-8529-4252-8E40-011CC6DFB889}" type="slidenum">
              <a:t>&lt;#&gt;</a:t>
            </a:fld>
          </a:p>
        </p:txBody>
      </p:sp>
    </p:spTree>
  </p:cSld>
</p:sldLayout>
</file>

<file path=ppt/slideLayouts/slideLayout45.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OverTx" preserve="1">
  <p:cSld name="Title, 2 Content over Content">
    <p:spTree>
      <p:nvGrpSpPr>
        <p:cNvPr id="1" name=""/>
        <p:cNvGrpSpPr/>
        <p:nvPr/>
      </p:nvGrpSpPr>
      <p:grpSpPr>
        <a:xfrm>
          <a:off x="0" y="0"/>
          <a:ext cx="0" cy="0"/>
          <a:chOff x="0" y="0"/>
          <a:chExt cx="0" cy="0"/>
        </a:xfrm>
      </p:grpSpPr>
      <p:sp>
        <p:nvSpPr>
          <p:cNvPr id="139" name="PlaceHolder 1"/>
          <p:cNvSpPr>
            <a:spLocks noGrp="1"/>
          </p:cNvSpPr>
          <p:nvPr>
            <p:ph type="title"/>
          </p:nvPr>
        </p:nvSpPr>
        <p:spPr>
          <a:xfrm>
            <a:off x="1218960" y="547200"/>
            <a:ext cx="21944880" cy="2289960"/>
          </a:xfrm>
          <a:prstGeom prst="rect">
            <a:avLst/>
          </a:prstGeom>
          <a:noFill/>
          <a:ln w="0">
            <a:noFill/>
          </a:ln>
        </p:spPr>
        <p:txBody>
          <a:bodyPr lIns="0" rIns="0" tIns="0" bIns="0" anchor="ctr">
            <a:noAutofit/>
          </a:bodyPr>
          <a:p>
            <a:pPr algn="ctr">
              <a:buNone/>
            </a:pPr>
            <a:endParaRPr b="0" lang="es-AR" sz="4400" spc="-1" strike="noStrike">
              <a:latin typeface="Arial"/>
            </a:endParaRPr>
          </a:p>
        </p:txBody>
      </p:sp>
      <p:sp>
        <p:nvSpPr>
          <p:cNvPr id="140" name="PlaceHolder 2"/>
          <p:cNvSpPr>
            <a:spLocks noGrp="1"/>
          </p:cNvSpPr>
          <p:nvPr>
            <p:ph/>
          </p:nvPr>
        </p:nvSpPr>
        <p:spPr>
          <a:xfrm>
            <a:off x="1218960" y="3209400"/>
            <a:ext cx="10708920" cy="3794400"/>
          </a:xfrm>
          <a:prstGeom prst="rect">
            <a:avLst/>
          </a:prstGeom>
          <a:noFill/>
          <a:ln w="0">
            <a:noFill/>
          </a:ln>
        </p:spPr>
        <p:txBody>
          <a:bodyPr lIns="0" rIns="0" tIns="0" bIns="0" anchor="t">
            <a:normAutofit/>
          </a:bodyPr>
          <a:p>
            <a:endParaRPr b="0" lang="es-AR" sz="3200" spc="-1" strike="noStrike">
              <a:latin typeface="Arial"/>
            </a:endParaRPr>
          </a:p>
        </p:txBody>
      </p:sp>
      <p:sp>
        <p:nvSpPr>
          <p:cNvPr id="141" name="PlaceHolder 3"/>
          <p:cNvSpPr>
            <a:spLocks noGrp="1"/>
          </p:cNvSpPr>
          <p:nvPr>
            <p:ph/>
          </p:nvPr>
        </p:nvSpPr>
        <p:spPr>
          <a:xfrm>
            <a:off x="12463560" y="3209400"/>
            <a:ext cx="10708920" cy="3794400"/>
          </a:xfrm>
          <a:prstGeom prst="rect">
            <a:avLst/>
          </a:prstGeom>
          <a:noFill/>
          <a:ln w="0">
            <a:noFill/>
          </a:ln>
        </p:spPr>
        <p:txBody>
          <a:bodyPr lIns="0" rIns="0" tIns="0" bIns="0" anchor="t">
            <a:normAutofit/>
          </a:bodyPr>
          <a:p>
            <a:endParaRPr b="0" lang="es-AR" sz="3200" spc="-1" strike="noStrike">
              <a:latin typeface="Arial"/>
            </a:endParaRPr>
          </a:p>
        </p:txBody>
      </p:sp>
      <p:sp>
        <p:nvSpPr>
          <p:cNvPr id="142" name="PlaceHolder 4"/>
          <p:cNvSpPr>
            <a:spLocks noGrp="1"/>
          </p:cNvSpPr>
          <p:nvPr>
            <p:ph/>
          </p:nvPr>
        </p:nvSpPr>
        <p:spPr>
          <a:xfrm>
            <a:off x="1218960" y="7364520"/>
            <a:ext cx="21944880" cy="3794400"/>
          </a:xfrm>
          <a:prstGeom prst="rect">
            <a:avLst/>
          </a:prstGeom>
          <a:noFill/>
          <a:ln w="0">
            <a:noFill/>
          </a:ln>
        </p:spPr>
        <p:txBody>
          <a:bodyPr lIns="0" rIns="0" tIns="0" bIns="0" anchor="t">
            <a:normAutofit/>
          </a:bodyPr>
          <a:p>
            <a:endParaRPr b="0" lang="es-AR" sz="3200" spc="-1" strike="noStrike">
              <a:latin typeface="Arial"/>
            </a:endParaRPr>
          </a:p>
        </p:txBody>
      </p:sp>
      <p:sp>
        <p:nvSpPr>
          <p:cNvPr id="6" name="PlaceHolder 5"/>
          <p:cNvSpPr>
            <a:spLocks noGrp="1"/>
          </p:cNvSpPr>
          <p:nvPr>
            <p:ph type="sldNum" idx="6"/>
          </p:nvPr>
        </p:nvSpPr>
        <p:spPr/>
        <p:txBody>
          <a:bodyPr/>
          <a:p>
            <a:fld id="{CDB7C556-5157-4406-8D5D-2BE254E81D10}" type="slidenum">
              <a:t>&lt;#&gt;</a:t>
            </a:fld>
          </a:p>
        </p:txBody>
      </p:sp>
    </p:spTree>
  </p:cSld>
</p:sldLayout>
</file>

<file path=ppt/slideLayouts/slideLayout46.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OverTx" preserve="1">
  <p:cSld name="Title, Content over Content">
    <p:spTree>
      <p:nvGrpSpPr>
        <p:cNvPr id="1" name=""/>
        <p:cNvGrpSpPr/>
        <p:nvPr/>
      </p:nvGrpSpPr>
      <p:grpSpPr>
        <a:xfrm>
          <a:off x="0" y="0"/>
          <a:ext cx="0" cy="0"/>
          <a:chOff x="0" y="0"/>
          <a:chExt cx="0" cy="0"/>
        </a:xfrm>
      </p:grpSpPr>
      <p:sp>
        <p:nvSpPr>
          <p:cNvPr id="143" name="PlaceHolder 1"/>
          <p:cNvSpPr>
            <a:spLocks noGrp="1"/>
          </p:cNvSpPr>
          <p:nvPr>
            <p:ph type="title"/>
          </p:nvPr>
        </p:nvSpPr>
        <p:spPr>
          <a:xfrm>
            <a:off x="1218960" y="547200"/>
            <a:ext cx="21944880" cy="2289960"/>
          </a:xfrm>
          <a:prstGeom prst="rect">
            <a:avLst/>
          </a:prstGeom>
          <a:noFill/>
          <a:ln w="0">
            <a:noFill/>
          </a:ln>
        </p:spPr>
        <p:txBody>
          <a:bodyPr lIns="0" rIns="0" tIns="0" bIns="0" anchor="ctr">
            <a:noAutofit/>
          </a:bodyPr>
          <a:p>
            <a:pPr algn="ctr">
              <a:buNone/>
            </a:pPr>
            <a:endParaRPr b="0" lang="es-AR" sz="4400" spc="-1" strike="noStrike">
              <a:latin typeface="Arial"/>
            </a:endParaRPr>
          </a:p>
        </p:txBody>
      </p:sp>
      <p:sp>
        <p:nvSpPr>
          <p:cNvPr id="144" name="PlaceHolder 2"/>
          <p:cNvSpPr>
            <a:spLocks noGrp="1"/>
          </p:cNvSpPr>
          <p:nvPr>
            <p:ph/>
          </p:nvPr>
        </p:nvSpPr>
        <p:spPr>
          <a:xfrm>
            <a:off x="1218960" y="3209400"/>
            <a:ext cx="21944880" cy="3794400"/>
          </a:xfrm>
          <a:prstGeom prst="rect">
            <a:avLst/>
          </a:prstGeom>
          <a:noFill/>
          <a:ln w="0">
            <a:noFill/>
          </a:ln>
        </p:spPr>
        <p:txBody>
          <a:bodyPr lIns="0" rIns="0" tIns="0" bIns="0" anchor="t">
            <a:normAutofit/>
          </a:bodyPr>
          <a:p>
            <a:endParaRPr b="0" lang="es-AR" sz="3200" spc="-1" strike="noStrike">
              <a:latin typeface="Arial"/>
            </a:endParaRPr>
          </a:p>
        </p:txBody>
      </p:sp>
      <p:sp>
        <p:nvSpPr>
          <p:cNvPr id="145" name="PlaceHolder 3"/>
          <p:cNvSpPr>
            <a:spLocks noGrp="1"/>
          </p:cNvSpPr>
          <p:nvPr>
            <p:ph/>
          </p:nvPr>
        </p:nvSpPr>
        <p:spPr>
          <a:xfrm>
            <a:off x="1218960" y="7364520"/>
            <a:ext cx="21944880" cy="3794400"/>
          </a:xfrm>
          <a:prstGeom prst="rect">
            <a:avLst/>
          </a:prstGeom>
          <a:noFill/>
          <a:ln w="0">
            <a:noFill/>
          </a:ln>
        </p:spPr>
        <p:txBody>
          <a:bodyPr lIns="0" rIns="0" tIns="0" bIns="0" anchor="t">
            <a:normAutofit/>
          </a:bodyPr>
          <a:p>
            <a:endParaRPr b="0" lang="es-AR" sz="3200" spc="-1" strike="noStrike">
              <a:latin typeface="Arial"/>
            </a:endParaRPr>
          </a:p>
        </p:txBody>
      </p:sp>
      <p:sp>
        <p:nvSpPr>
          <p:cNvPr id="5" name="PlaceHolder 4"/>
          <p:cNvSpPr>
            <a:spLocks noGrp="1"/>
          </p:cNvSpPr>
          <p:nvPr>
            <p:ph type="sldNum" idx="6"/>
          </p:nvPr>
        </p:nvSpPr>
        <p:spPr/>
        <p:txBody>
          <a:bodyPr/>
          <a:p>
            <a:fld id="{89E7D4A0-6521-4CC2-9BDF-34BEE10150B9}" type="slidenum">
              <a:t>&lt;#&gt;</a:t>
            </a:fld>
          </a:p>
        </p:txBody>
      </p:sp>
    </p:spTree>
  </p:cSld>
</p:sldLayout>
</file>

<file path=ppt/slideLayouts/slideLayout47.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fourObj" preserve="1">
  <p:cSld name="Title, 4 Content">
    <p:spTree>
      <p:nvGrpSpPr>
        <p:cNvPr id="1" name=""/>
        <p:cNvGrpSpPr/>
        <p:nvPr/>
      </p:nvGrpSpPr>
      <p:grpSpPr>
        <a:xfrm>
          <a:off x="0" y="0"/>
          <a:ext cx="0" cy="0"/>
          <a:chOff x="0" y="0"/>
          <a:chExt cx="0" cy="0"/>
        </a:xfrm>
      </p:grpSpPr>
      <p:sp>
        <p:nvSpPr>
          <p:cNvPr id="146" name="PlaceHolder 1"/>
          <p:cNvSpPr>
            <a:spLocks noGrp="1"/>
          </p:cNvSpPr>
          <p:nvPr>
            <p:ph type="title"/>
          </p:nvPr>
        </p:nvSpPr>
        <p:spPr>
          <a:xfrm>
            <a:off x="1218960" y="547200"/>
            <a:ext cx="21944880" cy="2289960"/>
          </a:xfrm>
          <a:prstGeom prst="rect">
            <a:avLst/>
          </a:prstGeom>
          <a:noFill/>
          <a:ln w="0">
            <a:noFill/>
          </a:ln>
        </p:spPr>
        <p:txBody>
          <a:bodyPr lIns="0" rIns="0" tIns="0" bIns="0" anchor="ctr">
            <a:noAutofit/>
          </a:bodyPr>
          <a:p>
            <a:pPr algn="ctr">
              <a:buNone/>
            </a:pPr>
            <a:endParaRPr b="0" lang="es-AR" sz="4400" spc="-1" strike="noStrike">
              <a:latin typeface="Arial"/>
            </a:endParaRPr>
          </a:p>
        </p:txBody>
      </p:sp>
      <p:sp>
        <p:nvSpPr>
          <p:cNvPr id="147" name="PlaceHolder 2"/>
          <p:cNvSpPr>
            <a:spLocks noGrp="1"/>
          </p:cNvSpPr>
          <p:nvPr>
            <p:ph/>
          </p:nvPr>
        </p:nvSpPr>
        <p:spPr>
          <a:xfrm>
            <a:off x="1218960" y="3209400"/>
            <a:ext cx="10708920" cy="3794400"/>
          </a:xfrm>
          <a:prstGeom prst="rect">
            <a:avLst/>
          </a:prstGeom>
          <a:noFill/>
          <a:ln w="0">
            <a:noFill/>
          </a:ln>
        </p:spPr>
        <p:txBody>
          <a:bodyPr lIns="0" rIns="0" tIns="0" bIns="0" anchor="t">
            <a:normAutofit/>
          </a:bodyPr>
          <a:p>
            <a:endParaRPr b="0" lang="es-AR" sz="3200" spc="-1" strike="noStrike">
              <a:latin typeface="Arial"/>
            </a:endParaRPr>
          </a:p>
        </p:txBody>
      </p:sp>
      <p:sp>
        <p:nvSpPr>
          <p:cNvPr id="148" name="PlaceHolder 3"/>
          <p:cNvSpPr>
            <a:spLocks noGrp="1"/>
          </p:cNvSpPr>
          <p:nvPr>
            <p:ph/>
          </p:nvPr>
        </p:nvSpPr>
        <p:spPr>
          <a:xfrm>
            <a:off x="12463560" y="3209400"/>
            <a:ext cx="10708920" cy="3794400"/>
          </a:xfrm>
          <a:prstGeom prst="rect">
            <a:avLst/>
          </a:prstGeom>
          <a:noFill/>
          <a:ln w="0">
            <a:noFill/>
          </a:ln>
        </p:spPr>
        <p:txBody>
          <a:bodyPr lIns="0" rIns="0" tIns="0" bIns="0" anchor="t">
            <a:normAutofit/>
          </a:bodyPr>
          <a:p>
            <a:endParaRPr b="0" lang="es-AR" sz="3200" spc="-1" strike="noStrike">
              <a:latin typeface="Arial"/>
            </a:endParaRPr>
          </a:p>
        </p:txBody>
      </p:sp>
      <p:sp>
        <p:nvSpPr>
          <p:cNvPr id="149" name="PlaceHolder 4"/>
          <p:cNvSpPr>
            <a:spLocks noGrp="1"/>
          </p:cNvSpPr>
          <p:nvPr>
            <p:ph/>
          </p:nvPr>
        </p:nvSpPr>
        <p:spPr>
          <a:xfrm>
            <a:off x="1218960" y="7364520"/>
            <a:ext cx="10708920" cy="3794400"/>
          </a:xfrm>
          <a:prstGeom prst="rect">
            <a:avLst/>
          </a:prstGeom>
          <a:noFill/>
          <a:ln w="0">
            <a:noFill/>
          </a:ln>
        </p:spPr>
        <p:txBody>
          <a:bodyPr lIns="0" rIns="0" tIns="0" bIns="0" anchor="t">
            <a:normAutofit/>
          </a:bodyPr>
          <a:p>
            <a:endParaRPr b="0" lang="es-AR" sz="3200" spc="-1" strike="noStrike">
              <a:latin typeface="Arial"/>
            </a:endParaRPr>
          </a:p>
        </p:txBody>
      </p:sp>
      <p:sp>
        <p:nvSpPr>
          <p:cNvPr id="150" name="PlaceHolder 5"/>
          <p:cNvSpPr>
            <a:spLocks noGrp="1"/>
          </p:cNvSpPr>
          <p:nvPr>
            <p:ph/>
          </p:nvPr>
        </p:nvSpPr>
        <p:spPr>
          <a:xfrm>
            <a:off x="12463560" y="7364520"/>
            <a:ext cx="10708920" cy="3794400"/>
          </a:xfrm>
          <a:prstGeom prst="rect">
            <a:avLst/>
          </a:prstGeom>
          <a:noFill/>
          <a:ln w="0">
            <a:noFill/>
          </a:ln>
        </p:spPr>
        <p:txBody>
          <a:bodyPr lIns="0" rIns="0" tIns="0" bIns="0" anchor="t">
            <a:normAutofit/>
          </a:bodyPr>
          <a:p>
            <a:endParaRPr b="0" lang="es-AR" sz="3200" spc="-1" strike="noStrike">
              <a:latin typeface="Arial"/>
            </a:endParaRPr>
          </a:p>
        </p:txBody>
      </p:sp>
      <p:sp>
        <p:nvSpPr>
          <p:cNvPr id="7" name="PlaceHolder 6"/>
          <p:cNvSpPr>
            <a:spLocks noGrp="1"/>
          </p:cNvSpPr>
          <p:nvPr>
            <p:ph type="sldNum" idx="6"/>
          </p:nvPr>
        </p:nvSpPr>
        <p:spPr/>
        <p:txBody>
          <a:bodyPr/>
          <a:p>
            <a:fld id="{5A971E85-ACA9-4A5E-97CF-E2F7C0051820}" type="slidenum">
              <a:t>&lt;#&gt;</a:t>
            </a:fld>
          </a:p>
        </p:txBody>
      </p:sp>
    </p:spTree>
  </p:cSld>
</p:sldLayout>
</file>

<file path=ppt/slideLayouts/slideLayout48.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blank" preserve="1">
  <p:cSld name="Title, 6 Content">
    <p:spTree>
      <p:nvGrpSpPr>
        <p:cNvPr id="1" name=""/>
        <p:cNvGrpSpPr/>
        <p:nvPr/>
      </p:nvGrpSpPr>
      <p:grpSpPr>
        <a:xfrm>
          <a:off x="0" y="0"/>
          <a:ext cx="0" cy="0"/>
          <a:chOff x="0" y="0"/>
          <a:chExt cx="0" cy="0"/>
        </a:xfrm>
      </p:grpSpPr>
      <p:sp>
        <p:nvSpPr>
          <p:cNvPr id="151" name="PlaceHolder 1"/>
          <p:cNvSpPr>
            <a:spLocks noGrp="1"/>
          </p:cNvSpPr>
          <p:nvPr>
            <p:ph type="title"/>
          </p:nvPr>
        </p:nvSpPr>
        <p:spPr>
          <a:xfrm>
            <a:off x="1218960" y="547200"/>
            <a:ext cx="21944880" cy="2289960"/>
          </a:xfrm>
          <a:prstGeom prst="rect">
            <a:avLst/>
          </a:prstGeom>
          <a:noFill/>
          <a:ln w="0">
            <a:noFill/>
          </a:ln>
        </p:spPr>
        <p:txBody>
          <a:bodyPr lIns="0" rIns="0" tIns="0" bIns="0" anchor="ctr">
            <a:noAutofit/>
          </a:bodyPr>
          <a:p>
            <a:pPr algn="ctr">
              <a:buNone/>
            </a:pPr>
            <a:endParaRPr b="0" lang="es-AR" sz="4400" spc="-1" strike="noStrike">
              <a:latin typeface="Arial"/>
            </a:endParaRPr>
          </a:p>
        </p:txBody>
      </p:sp>
      <p:sp>
        <p:nvSpPr>
          <p:cNvPr id="152" name="PlaceHolder 2"/>
          <p:cNvSpPr>
            <a:spLocks noGrp="1"/>
          </p:cNvSpPr>
          <p:nvPr>
            <p:ph/>
          </p:nvPr>
        </p:nvSpPr>
        <p:spPr>
          <a:xfrm>
            <a:off x="1218960" y="3209400"/>
            <a:ext cx="7066080" cy="3794400"/>
          </a:xfrm>
          <a:prstGeom prst="rect">
            <a:avLst/>
          </a:prstGeom>
          <a:noFill/>
          <a:ln w="0">
            <a:noFill/>
          </a:ln>
        </p:spPr>
        <p:txBody>
          <a:bodyPr lIns="0" rIns="0" tIns="0" bIns="0" anchor="t">
            <a:normAutofit/>
          </a:bodyPr>
          <a:p>
            <a:endParaRPr b="0" lang="es-AR" sz="3200" spc="-1" strike="noStrike">
              <a:latin typeface="Arial"/>
            </a:endParaRPr>
          </a:p>
        </p:txBody>
      </p:sp>
      <p:sp>
        <p:nvSpPr>
          <p:cNvPr id="153" name="PlaceHolder 3"/>
          <p:cNvSpPr>
            <a:spLocks noGrp="1"/>
          </p:cNvSpPr>
          <p:nvPr>
            <p:ph/>
          </p:nvPr>
        </p:nvSpPr>
        <p:spPr>
          <a:xfrm>
            <a:off x="8638560" y="3209400"/>
            <a:ext cx="7066080" cy="3794400"/>
          </a:xfrm>
          <a:prstGeom prst="rect">
            <a:avLst/>
          </a:prstGeom>
          <a:noFill/>
          <a:ln w="0">
            <a:noFill/>
          </a:ln>
        </p:spPr>
        <p:txBody>
          <a:bodyPr lIns="0" rIns="0" tIns="0" bIns="0" anchor="t">
            <a:normAutofit/>
          </a:bodyPr>
          <a:p>
            <a:endParaRPr b="0" lang="es-AR" sz="3200" spc="-1" strike="noStrike">
              <a:latin typeface="Arial"/>
            </a:endParaRPr>
          </a:p>
        </p:txBody>
      </p:sp>
      <p:sp>
        <p:nvSpPr>
          <p:cNvPr id="154" name="PlaceHolder 4"/>
          <p:cNvSpPr>
            <a:spLocks noGrp="1"/>
          </p:cNvSpPr>
          <p:nvPr>
            <p:ph/>
          </p:nvPr>
        </p:nvSpPr>
        <p:spPr>
          <a:xfrm>
            <a:off x="16058520" y="3209400"/>
            <a:ext cx="7066080" cy="3794400"/>
          </a:xfrm>
          <a:prstGeom prst="rect">
            <a:avLst/>
          </a:prstGeom>
          <a:noFill/>
          <a:ln w="0">
            <a:noFill/>
          </a:ln>
        </p:spPr>
        <p:txBody>
          <a:bodyPr lIns="0" rIns="0" tIns="0" bIns="0" anchor="t">
            <a:normAutofit/>
          </a:bodyPr>
          <a:p>
            <a:endParaRPr b="0" lang="es-AR" sz="3200" spc="-1" strike="noStrike">
              <a:latin typeface="Arial"/>
            </a:endParaRPr>
          </a:p>
        </p:txBody>
      </p:sp>
      <p:sp>
        <p:nvSpPr>
          <p:cNvPr id="155" name="PlaceHolder 5"/>
          <p:cNvSpPr>
            <a:spLocks noGrp="1"/>
          </p:cNvSpPr>
          <p:nvPr>
            <p:ph/>
          </p:nvPr>
        </p:nvSpPr>
        <p:spPr>
          <a:xfrm>
            <a:off x="1218960" y="7364520"/>
            <a:ext cx="7066080" cy="3794400"/>
          </a:xfrm>
          <a:prstGeom prst="rect">
            <a:avLst/>
          </a:prstGeom>
          <a:noFill/>
          <a:ln w="0">
            <a:noFill/>
          </a:ln>
        </p:spPr>
        <p:txBody>
          <a:bodyPr lIns="0" rIns="0" tIns="0" bIns="0" anchor="t">
            <a:normAutofit/>
          </a:bodyPr>
          <a:p>
            <a:endParaRPr b="0" lang="es-AR" sz="3200" spc="-1" strike="noStrike">
              <a:latin typeface="Arial"/>
            </a:endParaRPr>
          </a:p>
        </p:txBody>
      </p:sp>
      <p:sp>
        <p:nvSpPr>
          <p:cNvPr id="156" name="PlaceHolder 6"/>
          <p:cNvSpPr>
            <a:spLocks noGrp="1"/>
          </p:cNvSpPr>
          <p:nvPr>
            <p:ph/>
          </p:nvPr>
        </p:nvSpPr>
        <p:spPr>
          <a:xfrm>
            <a:off x="8638560" y="7364520"/>
            <a:ext cx="7066080" cy="3794400"/>
          </a:xfrm>
          <a:prstGeom prst="rect">
            <a:avLst/>
          </a:prstGeom>
          <a:noFill/>
          <a:ln w="0">
            <a:noFill/>
          </a:ln>
        </p:spPr>
        <p:txBody>
          <a:bodyPr lIns="0" rIns="0" tIns="0" bIns="0" anchor="t">
            <a:normAutofit/>
          </a:bodyPr>
          <a:p>
            <a:endParaRPr b="0" lang="es-AR" sz="3200" spc="-1" strike="noStrike">
              <a:latin typeface="Arial"/>
            </a:endParaRPr>
          </a:p>
        </p:txBody>
      </p:sp>
      <p:sp>
        <p:nvSpPr>
          <p:cNvPr id="157" name="PlaceHolder 7"/>
          <p:cNvSpPr>
            <a:spLocks noGrp="1"/>
          </p:cNvSpPr>
          <p:nvPr>
            <p:ph/>
          </p:nvPr>
        </p:nvSpPr>
        <p:spPr>
          <a:xfrm>
            <a:off x="16058520" y="7364520"/>
            <a:ext cx="7066080" cy="3794400"/>
          </a:xfrm>
          <a:prstGeom prst="rect">
            <a:avLst/>
          </a:prstGeom>
          <a:noFill/>
          <a:ln w="0">
            <a:noFill/>
          </a:ln>
        </p:spPr>
        <p:txBody>
          <a:bodyPr lIns="0" rIns="0" tIns="0" bIns="0" anchor="t">
            <a:normAutofit/>
          </a:bodyPr>
          <a:p>
            <a:endParaRPr b="0" lang="es-AR" sz="3200" spc="-1" strike="noStrike">
              <a:latin typeface="Arial"/>
            </a:endParaRPr>
          </a:p>
        </p:txBody>
      </p:sp>
      <p:sp>
        <p:nvSpPr>
          <p:cNvPr id="9" name="PlaceHolder 8"/>
          <p:cNvSpPr>
            <a:spLocks noGrp="1"/>
          </p:cNvSpPr>
          <p:nvPr>
            <p:ph type="sldNum" idx="6"/>
          </p:nvPr>
        </p:nvSpPr>
        <p:spPr/>
        <p:txBody>
          <a:bodyPr/>
          <a:p>
            <a:fld id="{9155BEB1-452F-4623-B053-983F87ABC840}" type="slidenum">
              <a:t>&lt;#&gt;</a:t>
            </a:fld>
          </a:p>
        </p:txBody>
      </p:sp>
    </p:spTree>
  </p:cSld>
</p:sldLayout>
</file>

<file path=ppt/slideLayouts/slideLayout49.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blank" preserve="1">
  <p:cSld name="Blank Slide">
    <p:spTree>
      <p:nvGrpSpPr>
        <p:cNvPr id="1" name=""/>
        <p:cNvGrpSpPr/>
        <p:nvPr/>
      </p:nvGrpSpPr>
      <p:grpSpPr>
        <a:xfrm>
          <a:off x="0" y="0"/>
          <a:ext cx="0" cy="0"/>
          <a:chOff x="0" y="0"/>
          <a:chExt cx="0" cy="0"/>
        </a:xfrm>
      </p:grpSpPr>
      <p:sp>
        <p:nvSpPr>
          <p:cNvPr id="2" name="PlaceHolder 1"/>
          <p:cNvSpPr>
            <a:spLocks noGrp="1"/>
          </p:cNvSpPr>
          <p:nvPr>
            <p:ph type="sldNum" idx="7"/>
          </p:nvPr>
        </p:nvSpPr>
        <p:spPr/>
        <p:txBody>
          <a:bodyPr/>
          <a:p>
            <a:fld id="{57956B11-F592-465C-A86A-4CB491A8280B}" type="slidenum">
              <a:t>&lt;#&gt;</a:t>
            </a:fld>
          </a:p>
        </p:txBody>
      </p:sp>
    </p:spTree>
  </p:cSld>
</p:sldLayout>
</file>

<file path=ppt/slideLayouts/slideLayout5.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itleOnly" preserve="1">
  <p:cSld name="Title Only">
    <p:spTree>
      <p:nvGrpSpPr>
        <p:cNvPr id="1" name=""/>
        <p:cNvGrpSpPr/>
        <p:nvPr/>
      </p:nvGrpSpPr>
      <p:grpSpPr>
        <a:xfrm>
          <a:off x="0" y="0"/>
          <a:ext cx="0" cy="0"/>
          <a:chOff x="0" y="0"/>
          <a:chExt cx="0" cy="0"/>
        </a:xfrm>
      </p:grpSpPr>
      <p:sp>
        <p:nvSpPr>
          <p:cNvPr id="10" name="PlaceHolder 1"/>
          <p:cNvSpPr>
            <a:spLocks noGrp="1"/>
          </p:cNvSpPr>
          <p:nvPr>
            <p:ph type="title"/>
          </p:nvPr>
        </p:nvSpPr>
        <p:spPr>
          <a:xfrm>
            <a:off x="1218960" y="547200"/>
            <a:ext cx="21944880" cy="2289960"/>
          </a:xfrm>
          <a:prstGeom prst="rect">
            <a:avLst/>
          </a:prstGeom>
          <a:noFill/>
          <a:ln w="0">
            <a:noFill/>
          </a:ln>
        </p:spPr>
        <p:txBody>
          <a:bodyPr lIns="0" rIns="0" tIns="0" bIns="0" anchor="ctr">
            <a:noAutofit/>
          </a:bodyPr>
          <a:p>
            <a:pPr algn="ctr">
              <a:buNone/>
            </a:pPr>
            <a:endParaRPr b="0" lang="es-AR" sz="4400" spc="-1" strike="noStrike">
              <a:latin typeface="Arial"/>
            </a:endParaRPr>
          </a:p>
        </p:txBody>
      </p:sp>
      <p:sp>
        <p:nvSpPr>
          <p:cNvPr id="3" name="PlaceHolder 2"/>
          <p:cNvSpPr>
            <a:spLocks noGrp="1"/>
          </p:cNvSpPr>
          <p:nvPr>
            <p:ph type="sldNum" idx="1"/>
          </p:nvPr>
        </p:nvSpPr>
        <p:spPr/>
        <p:txBody>
          <a:bodyPr/>
          <a:p>
            <a:fld id="{D88CD40E-A7C0-406E-A3F4-A208DCE53F3B}" type="slidenum">
              <a:t>&lt;#&gt;</a:t>
            </a:fld>
          </a:p>
        </p:txBody>
      </p:sp>
    </p:spTree>
  </p:cSld>
</p:sldLayout>
</file>

<file path=ppt/slideLayouts/slideLayout50.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x" preserve="1">
  <p:cSld name="Title Slide">
    <p:spTree>
      <p:nvGrpSpPr>
        <p:cNvPr id="1" name=""/>
        <p:cNvGrpSpPr/>
        <p:nvPr/>
      </p:nvGrpSpPr>
      <p:grpSpPr>
        <a:xfrm>
          <a:off x="0" y="0"/>
          <a:ext cx="0" cy="0"/>
          <a:chOff x="0" y="0"/>
          <a:chExt cx="0" cy="0"/>
        </a:xfrm>
      </p:grpSpPr>
      <p:sp>
        <p:nvSpPr>
          <p:cNvPr id="161" name="PlaceHolder 1"/>
          <p:cNvSpPr>
            <a:spLocks noGrp="1"/>
          </p:cNvSpPr>
          <p:nvPr>
            <p:ph type="title"/>
          </p:nvPr>
        </p:nvSpPr>
        <p:spPr>
          <a:xfrm>
            <a:off x="1218960" y="547200"/>
            <a:ext cx="21944880" cy="2289960"/>
          </a:xfrm>
          <a:prstGeom prst="rect">
            <a:avLst/>
          </a:prstGeom>
          <a:noFill/>
          <a:ln w="0">
            <a:noFill/>
          </a:ln>
        </p:spPr>
        <p:txBody>
          <a:bodyPr lIns="0" rIns="0" tIns="0" bIns="0" anchor="ctr">
            <a:noAutofit/>
          </a:bodyPr>
          <a:p>
            <a:pPr algn="ctr">
              <a:buNone/>
            </a:pPr>
            <a:endParaRPr b="0" lang="es-AR" sz="4400" spc="-1" strike="noStrike">
              <a:latin typeface="Arial"/>
            </a:endParaRPr>
          </a:p>
        </p:txBody>
      </p:sp>
      <p:sp>
        <p:nvSpPr>
          <p:cNvPr id="162" name="PlaceHolder 2"/>
          <p:cNvSpPr>
            <a:spLocks noGrp="1"/>
          </p:cNvSpPr>
          <p:nvPr>
            <p:ph type="subTitle"/>
          </p:nvPr>
        </p:nvSpPr>
        <p:spPr>
          <a:xfrm>
            <a:off x="1218960" y="3209400"/>
            <a:ext cx="21944880" cy="7954920"/>
          </a:xfrm>
          <a:prstGeom prst="rect">
            <a:avLst/>
          </a:prstGeom>
          <a:noFill/>
          <a:ln w="0">
            <a:noFill/>
          </a:ln>
        </p:spPr>
        <p:txBody>
          <a:bodyPr lIns="0" rIns="0" tIns="0" bIns="0" anchor="ctr">
            <a:noAutofit/>
          </a:bodyPr>
          <a:p>
            <a:pPr algn="ctr">
              <a:buNone/>
            </a:pPr>
            <a:endParaRPr b="0" lang="es-AR" sz="3200" spc="-1" strike="noStrike">
              <a:latin typeface="Arial"/>
            </a:endParaRPr>
          </a:p>
        </p:txBody>
      </p:sp>
      <p:sp>
        <p:nvSpPr>
          <p:cNvPr id="4" name="PlaceHolder 3"/>
          <p:cNvSpPr>
            <a:spLocks noGrp="1"/>
          </p:cNvSpPr>
          <p:nvPr>
            <p:ph type="sldNum" idx="7"/>
          </p:nvPr>
        </p:nvSpPr>
        <p:spPr/>
        <p:txBody>
          <a:bodyPr/>
          <a:p>
            <a:fld id="{A8982331-C46E-44FE-B8F6-E7129B578B97}" type="slidenum">
              <a:t>&lt;#&gt;</a:t>
            </a:fld>
          </a:p>
        </p:txBody>
      </p:sp>
    </p:spTree>
  </p:cSld>
</p:sldLayout>
</file>

<file path=ppt/slideLayouts/slideLayout51.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 preserve="1">
  <p:cSld name="Title, Content">
    <p:spTree>
      <p:nvGrpSpPr>
        <p:cNvPr id="1" name=""/>
        <p:cNvGrpSpPr/>
        <p:nvPr/>
      </p:nvGrpSpPr>
      <p:grpSpPr>
        <a:xfrm>
          <a:off x="0" y="0"/>
          <a:ext cx="0" cy="0"/>
          <a:chOff x="0" y="0"/>
          <a:chExt cx="0" cy="0"/>
        </a:xfrm>
      </p:grpSpPr>
      <p:sp>
        <p:nvSpPr>
          <p:cNvPr id="163" name="PlaceHolder 1"/>
          <p:cNvSpPr>
            <a:spLocks noGrp="1"/>
          </p:cNvSpPr>
          <p:nvPr>
            <p:ph type="title"/>
          </p:nvPr>
        </p:nvSpPr>
        <p:spPr>
          <a:xfrm>
            <a:off x="1218960" y="547200"/>
            <a:ext cx="21944880" cy="2289960"/>
          </a:xfrm>
          <a:prstGeom prst="rect">
            <a:avLst/>
          </a:prstGeom>
          <a:noFill/>
          <a:ln w="0">
            <a:noFill/>
          </a:ln>
        </p:spPr>
        <p:txBody>
          <a:bodyPr lIns="0" rIns="0" tIns="0" bIns="0" anchor="ctr">
            <a:noAutofit/>
          </a:bodyPr>
          <a:p>
            <a:pPr algn="ctr">
              <a:buNone/>
            </a:pPr>
            <a:endParaRPr b="0" lang="es-AR" sz="4400" spc="-1" strike="noStrike">
              <a:latin typeface="Arial"/>
            </a:endParaRPr>
          </a:p>
        </p:txBody>
      </p:sp>
      <p:sp>
        <p:nvSpPr>
          <p:cNvPr id="164" name="PlaceHolder 2"/>
          <p:cNvSpPr>
            <a:spLocks noGrp="1"/>
          </p:cNvSpPr>
          <p:nvPr>
            <p:ph/>
          </p:nvPr>
        </p:nvSpPr>
        <p:spPr>
          <a:xfrm>
            <a:off x="1218960" y="3209400"/>
            <a:ext cx="21944880" cy="7954920"/>
          </a:xfrm>
          <a:prstGeom prst="rect">
            <a:avLst/>
          </a:prstGeom>
          <a:noFill/>
          <a:ln w="0">
            <a:noFill/>
          </a:ln>
        </p:spPr>
        <p:txBody>
          <a:bodyPr lIns="0" rIns="0" tIns="0" bIns="0" anchor="t">
            <a:normAutofit/>
          </a:bodyPr>
          <a:p>
            <a:endParaRPr b="0" lang="es-AR" sz="3200" spc="-1" strike="noStrike">
              <a:latin typeface="Arial"/>
            </a:endParaRPr>
          </a:p>
        </p:txBody>
      </p:sp>
      <p:sp>
        <p:nvSpPr>
          <p:cNvPr id="4" name="PlaceHolder 3"/>
          <p:cNvSpPr>
            <a:spLocks noGrp="1"/>
          </p:cNvSpPr>
          <p:nvPr>
            <p:ph type="sldNum" idx="7"/>
          </p:nvPr>
        </p:nvSpPr>
        <p:spPr/>
        <p:txBody>
          <a:bodyPr/>
          <a:p>
            <a:fld id="{44D4173A-7D1B-44B9-AC79-0511D3EC798C}" type="slidenum">
              <a:t>&lt;#&gt;</a:t>
            </a:fld>
          </a:p>
        </p:txBody>
      </p:sp>
    </p:spTree>
  </p:cSld>
</p:sldLayout>
</file>

<file path=ppt/slideLayouts/slideLayout52.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 preserve="1">
  <p:cSld name="Title, 2 Content">
    <p:spTree>
      <p:nvGrpSpPr>
        <p:cNvPr id="1" name=""/>
        <p:cNvGrpSpPr/>
        <p:nvPr/>
      </p:nvGrpSpPr>
      <p:grpSpPr>
        <a:xfrm>
          <a:off x="0" y="0"/>
          <a:ext cx="0" cy="0"/>
          <a:chOff x="0" y="0"/>
          <a:chExt cx="0" cy="0"/>
        </a:xfrm>
      </p:grpSpPr>
      <p:sp>
        <p:nvSpPr>
          <p:cNvPr id="165" name="PlaceHolder 1"/>
          <p:cNvSpPr>
            <a:spLocks noGrp="1"/>
          </p:cNvSpPr>
          <p:nvPr>
            <p:ph type="title"/>
          </p:nvPr>
        </p:nvSpPr>
        <p:spPr>
          <a:xfrm>
            <a:off x="1218960" y="547200"/>
            <a:ext cx="21944880" cy="2289960"/>
          </a:xfrm>
          <a:prstGeom prst="rect">
            <a:avLst/>
          </a:prstGeom>
          <a:noFill/>
          <a:ln w="0">
            <a:noFill/>
          </a:ln>
        </p:spPr>
        <p:txBody>
          <a:bodyPr lIns="0" rIns="0" tIns="0" bIns="0" anchor="ctr">
            <a:noAutofit/>
          </a:bodyPr>
          <a:p>
            <a:pPr algn="ctr">
              <a:buNone/>
            </a:pPr>
            <a:endParaRPr b="0" lang="es-AR" sz="4400" spc="-1" strike="noStrike">
              <a:latin typeface="Arial"/>
            </a:endParaRPr>
          </a:p>
        </p:txBody>
      </p:sp>
      <p:sp>
        <p:nvSpPr>
          <p:cNvPr id="166" name="PlaceHolder 2"/>
          <p:cNvSpPr>
            <a:spLocks noGrp="1"/>
          </p:cNvSpPr>
          <p:nvPr>
            <p:ph/>
          </p:nvPr>
        </p:nvSpPr>
        <p:spPr>
          <a:xfrm>
            <a:off x="1218960" y="3209400"/>
            <a:ext cx="10708920" cy="7954920"/>
          </a:xfrm>
          <a:prstGeom prst="rect">
            <a:avLst/>
          </a:prstGeom>
          <a:noFill/>
          <a:ln w="0">
            <a:noFill/>
          </a:ln>
        </p:spPr>
        <p:txBody>
          <a:bodyPr lIns="0" rIns="0" tIns="0" bIns="0" anchor="t">
            <a:normAutofit/>
          </a:bodyPr>
          <a:p>
            <a:endParaRPr b="0" lang="es-AR" sz="3200" spc="-1" strike="noStrike">
              <a:latin typeface="Arial"/>
            </a:endParaRPr>
          </a:p>
        </p:txBody>
      </p:sp>
      <p:sp>
        <p:nvSpPr>
          <p:cNvPr id="167" name="PlaceHolder 3"/>
          <p:cNvSpPr>
            <a:spLocks noGrp="1"/>
          </p:cNvSpPr>
          <p:nvPr>
            <p:ph/>
          </p:nvPr>
        </p:nvSpPr>
        <p:spPr>
          <a:xfrm>
            <a:off x="12463560" y="3209400"/>
            <a:ext cx="10708920" cy="7954920"/>
          </a:xfrm>
          <a:prstGeom prst="rect">
            <a:avLst/>
          </a:prstGeom>
          <a:noFill/>
          <a:ln w="0">
            <a:noFill/>
          </a:ln>
        </p:spPr>
        <p:txBody>
          <a:bodyPr lIns="0" rIns="0" tIns="0" bIns="0" anchor="t">
            <a:normAutofit/>
          </a:bodyPr>
          <a:p>
            <a:endParaRPr b="0" lang="es-AR" sz="3200" spc="-1" strike="noStrike">
              <a:latin typeface="Arial"/>
            </a:endParaRPr>
          </a:p>
        </p:txBody>
      </p:sp>
      <p:sp>
        <p:nvSpPr>
          <p:cNvPr id="5" name="PlaceHolder 4"/>
          <p:cNvSpPr>
            <a:spLocks noGrp="1"/>
          </p:cNvSpPr>
          <p:nvPr>
            <p:ph type="sldNum" idx="7"/>
          </p:nvPr>
        </p:nvSpPr>
        <p:spPr/>
        <p:txBody>
          <a:bodyPr/>
          <a:p>
            <a:fld id="{7933DAB5-435C-4395-ACA4-E187ED374FDA}" type="slidenum">
              <a:t>&lt;#&gt;</a:t>
            </a:fld>
          </a:p>
        </p:txBody>
      </p:sp>
    </p:spTree>
  </p:cSld>
</p:sldLayout>
</file>

<file path=ppt/slideLayouts/slideLayout53.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itleOnly" preserve="1">
  <p:cSld name="Title Only">
    <p:spTree>
      <p:nvGrpSpPr>
        <p:cNvPr id="1" name=""/>
        <p:cNvGrpSpPr/>
        <p:nvPr/>
      </p:nvGrpSpPr>
      <p:grpSpPr>
        <a:xfrm>
          <a:off x="0" y="0"/>
          <a:ext cx="0" cy="0"/>
          <a:chOff x="0" y="0"/>
          <a:chExt cx="0" cy="0"/>
        </a:xfrm>
      </p:grpSpPr>
      <p:sp>
        <p:nvSpPr>
          <p:cNvPr id="168" name="PlaceHolder 1"/>
          <p:cNvSpPr>
            <a:spLocks noGrp="1"/>
          </p:cNvSpPr>
          <p:nvPr>
            <p:ph type="title"/>
          </p:nvPr>
        </p:nvSpPr>
        <p:spPr>
          <a:xfrm>
            <a:off x="1218960" y="547200"/>
            <a:ext cx="21944880" cy="2289960"/>
          </a:xfrm>
          <a:prstGeom prst="rect">
            <a:avLst/>
          </a:prstGeom>
          <a:noFill/>
          <a:ln w="0">
            <a:noFill/>
          </a:ln>
        </p:spPr>
        <p:txBody>
          <a:bodyPr lIns="0" rIns="0" tIns="0" bIns="0" anchor="ctr">
            <a:noAutofit/>
          </a:bodyPr>
          <a:p>
            <a:pPr algn="ctr">
              <a:buNone/>
            </a:pPr>
            <a:endParaRPr b="0" lang="es-AR" sz="4400" spc="-1" strike="noStrike">
              <a:latin typeface="Arial"/>
            </a:endParaRPr>
          </a:p>
        </p:txBody>
      </p:sp>
      <p:sp>
        <p:nvSpPr>
          <p:cNvPr id="3" name="PlaceHolder 2"/>
          <p:cNvSpPr>
            <a:spLocks noGrp="1"/>
          </p:cNvSpPr>
          <p:nvPr>
            <p:ph type="sldNum" idx="7"/>
          </p:nvPr>
        </p:nvSpPr>
        <p:spPr/>
        <p:txBody>
          <a:bodyPr/>
          <a:p>
            <a:fld id="{45FF4B49-F63C-4863-B8DF-F721AB83C4FD}" type="slidenum">
              <a:t>&lt;#&gt;</a:t>
            </a:fld>
          </a:p>
        </p:txBody>
      </p:sp>
    </p:spTree>
  </p:cSld>
</p:sldLayout>
</file>

<file path=ppt/slideLayouts/slideLayout54.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Only" preserve="1">
  <p:cSld name="Centered Text">
    <p:spTree>
      <p:nvGrpSpPr>
        <p:cNvPr id="1" name=""/>
        <p:cNvGrpSpPr/>
        <p:nvPr/>
      </p:nvGrpSpPr>
      <p:grpSpPr>
        <a:xfrm>
          <a:off x="0" y="0"/>
          <a:ext cx="0" cy="0"/>
          <a:chOff x="0" y="0"/>
          <a:chExt cx="0" cy="0"/>
        </a:xfrm>
      </p:grpSpPr>
      <p:sp>
        <p:nvSpPr>
          <p:cNvPr id="169" name="PlaceHolder 1"/>
          <p:cNvSpPr>
            <a:spLocks noGrp="1"/>
          </p:cNvSpPr>
          <p:nvPr>
            <p:ph type="subTitle"/>
          </p:nvPr>
        </p:nvSpPr>
        <p:spPr>
          <a:xfrm>
            <a:off x="1218960" y="547200"/>
            <a:ext cx="21944880" cy="10616040"/>
          </a:xfrm>
          <a:prstGeom prst="rect">
            <a:avLst/>
          </a:prstGeom>
          <a:noFill/>
          <a:ln w="0">
            <a:noFill/>
          </a:ln>
        </p:spPr>
        <p:txBody>
          <a:bodyPr lIns="0" rIns="0" tIns="0" bIns="0" anchor="ctr">
            <a:noAutofit/>
          </a:bodyPr>
          <a:p>
            <a:pPr algn="ctr">
              <a:buNone/>
            </a:pPr>
            <a:endParaRPr b="0" lang="es-AR" sz="3200" spc="-1" strike="noStrike">
              <a:latin typeface="Arial"/>
            </a:endParaRPr>
          </a:p>
        </p:txBody>
      </p:sp>
      <p:sp>
        <p:nvSpPr>
          <p:cNvPr id="3" name="PlaceHolder 2"/>
          <p:cNvSpPr>
            <a:spLocks noGrp="1"/>
          </p:cNvSpPr>
          <p:nvPr>
            <p:ph type="sldNum" idx="7"/>
          </p:nvPr>
        </p:nvSpPr>
        <p:spPr/>
        <p:txBody>
          <a:bodyPr/>
          <a:p>
            <a:fld id="{A5F77E0C-0AD2-4C04-94BB-67F354F8028B}" type="slidenum">
              <a:t>&lt;#&gt;</a:t>
            </a:fld>
          </a:p>
        </p:txBody>
      </p:sp>
    </p:spTree>
  </p:cSld>
</p:sldLayout>
</file>

<file path=ppt/slideLayouts/slideLayout55.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AndObj" preserve="1">
  <p:cSld name="Title, 2 Content and Content">
    <p:spTree>
      <p:nvGrpSpPr>
        <p:cNvPr id="1" name=""/>
        <p:cNvGrpSpPr/>
        <p:nvPr/>
      </p:nvGrpSpPr>
      <p:grpSpPr>
        <a:xfrm>
          <a:off x="0" y="0"/>
          <a:ext cx="0" cy="0"/>
          <a:chOff x="0" y="0"/>
          <a:chExt cx="0" cy="0"/>
        </a:xfrm>
      </p:grpSpPr>
      <p:sp>
        <p:nvSpPr>
          <p:cNvPr id="170" name="PlaceHolder 1"/>
          <p:cNvSpPr>
            <a:spLocks noGrp="1"/>
          </p:cNvSpPr>
          <p:nvPr>
            <p:ph type="title"/>
          </p:nvPr>
        </p:nvSpPr>
        <p:spPr>
          <a:xfrm>
            <a:off x="1218960" y="547200"/>
            <a:ext cx="21944880" cy="2289960"/>
          </a:xfrm>
          <a:prstGeom prst="rect">
            <a:avLst/>
          </a:prstGeom>
          <a:noFill/>
          <a:ln w="0">
            <a:noFill/>
          </a:ln>
        </p:spPr>
        <p:txBody>
          <a:bodyPr lIns="0" rIns="0" tIns="0" bIns="0" anchor="ctr">
            <a:noAutofit/>
          </a:bodyPr>
          <a:p>
            <a:pPr algn="ctr">
              <a:buNone/>
            </a:pPr>
            <a:endParaRPr b="0" lang="es-AR" sz="4400" spc="-1" strike="noStrike">
              <a:latin typeface="Arial"/>
            </a:endParaRPr>
          </a:p>
        </p:txBody>
      </p:sp>
      <p:sp>
        <p:nvSpPr>
          <p:cNvPr id="171" name="PlaceHolder 2"/>
          <p:cNvSpPr>
            <a:spLocks noGrp="1"/>
          </p:cNvSpPr>
          <p:nvPr>
            <p:ph/>
          </p:nvPr>
        </p:nvSpPr>
        <p:spPr>
          <a:xfrm>
            <a:off x="1218960" y="3209400"/>
            <a:ext cx="10708920" cy="3794400"/>
          </a:xfrm>
          <a:prstGeom prst="rect">
            <a:avLst/>
          </a:prstGeom>
          <a:noFill/>
          <a:ln w="0">
            <a:noFill/>
          </a:ln>
        </p:spPr>
        <p:txBody>
          <a:bodyPr lIns="0" rIns="0" tIns="0" bIns="0" anchor="t">
            <a:normAutofit/>
          </a:bodyPr>
          <a:p>
            <a:endParaRPr b="0" lang="es-AR" sz="3200" spc="-1" strike="noStrike">
              <a:latin typeface="Arial"/>
            </a:endParaRPr>
          </a:p>
        </p:txBody>
      </p:sp>
      <p:sp>
        <p:nvSpPr>
          <p:cNvPr id="172" name="PlaceHolder 3"/>
          <p:cNvSpPr>
            <a:spLocks noGrp="1"/>
          </p:cNvSpPr>
          <p:nvPr>
            <p:ph/>
          </p:nvPr>
        </p:nvSpPr>
        <p:spPr>
          <a:xfrm>
            <a:off x="12463560" y="3209400"/>
            <a:ext cx="10708920" cy="7954920"/>
          </a:xfrm>
          <a:prstGeom prst="rect">
            <a:avLst/>
          </a:prstGeom>
          <a:noFill/>
          <a:ln w="0">
            <a:noFill/>
          </a:ln>
        </p:spPr>
        <p:txBody>
          <a:bodyPr lIns="0" rIns="0" tIns="0" bIns="0" anchor="t">
            <a:normAutofit/>
          </a:bodyPr>
          <a:p>
            <a:endParaRPr b="0" lang="es-AR" sz="3200" spc="-1" strike="noStrike">
              <a:latin typeface="Arial"/>
            </a:endParaRPr>
          </a:p>
        </p:txBody>
      </p:sp>
      <p:sp>
        <p:nvSpPr>
          <p:cNvPr id="173" name="PlaceHolder 4"/>
          <p:cNvSpPr>
            <a:spLocks noGrp="1"/>
          </p:cNvSpPr>
          <p:nvPr>
            <p:ph/>
          </p:nvPr>
        </p:nvSpPr>
        <p:spPr>
          <a:xfrm>
            <a:off x="1218960" y="7364520"/>
            <a:ext cx="10708920" cy="3794400"/>
          </a:xfrm>
          <a:prstGeom prst="rect">
            <a:avLst/>
          </a:prstGeom>
          <a:noFill/>
          <a:ln w="0">
            <a:noFill/>
          </a:ln>
        </p:spPr>
        <p:txBody>
          <a:bodyPr lIns="0" rIns="0" tIns="0" bIns="0" anchor="t">
            <a:normAutofit/>
          </a:bodyPr>
          <a:p>
            <a:endParaRPr b="0" lang="es-AR" sz="3200" spc="-1" strike="noStrike">
              <a:latin typeface="Arial"/>
            </a:endParaRPr>
          </a:p>
        </p:txBody>
      </p:sp>
      <p:sp>
        <p:nvSpPr>
          <p:cNvPr id="6" name="PlaceHolder 5"/>
          <p:cNvSpPr>
            <a:spLocks noGrp="1"/>
          </p:cNvSpPr>
          <p:nvPr>
            <p:ph type="sldNum" idx="7"/>
          </p:nvPr>
        </p:nvSpPr>
        <p:spPr/>
        <p:txBody>
          <a:bodyPr/>
          <a:p>
            <a:fld id="{A56A25DD-9DDA-4744-9F22-64A28A697C8E}" type="slidenum">
              <a:t>&lt;#&gt;</a:t>
            </a:fld>
          </a:p>
        </p:txBody>
      </p:sp>
    </p:spTree>
  </p:cSld>
</p:sldLayout>
</file>

<file path=ppt/slideLayouts/slideLayout56.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AndTwoObj" preserve="1">
  <p:cSld name="Title Content and 2 Content">
    <p:spTree>
      <p:nvGrpSpPr>
        <p:cNvPr id="1" name=""/>
        <p:cNvGrpSpPr/>
        <p:nvPr/>
      </p:nvGrpSpPr>
      <p:grpSpPr>
        <a:xfrm>
          <a:off x="0" y="0"/>
          <a:ext cx="0" cy="0"/>
          <a:chOff x="0" y="0"/>
          <a:chExt cx="0" cy="0"/>
        </a:xfrm>
      </p:grpSpPr>
      <p:sp>
        <p:nvSpPr>
          <p:cNvPr id="174" name="PlaceHolder 1"/>
          <p:cNvSpPr>
            <a:spLocks noGrp="1"/>
          </p:cNvSpPr>
          <p:nvPr>
            <p:ph type="title"/>
          </p:nvPr>
        </p:nvSpPr>
        <p:spPr>
          <a:xfrm>
            <a:off x="1218960" y="547200"/>
            <a:ext cx="21944880" cy="2289960"/>
          </a:xfrm>
          <a:prstGeom prst="rect">
            <a:avLst/>
          </a:prstGeom>
          <a:noFill/>
          <a:ln w="0">
            <a:noFill/>
          </a:ln>
        </p:spPr>
        <p:txBody>
          <a:bodyPr lIns="0" rIns="0" tIns="0" bIns="0" anchor="ctr">
            <a:noAutofit/>
          </a:bodyPr>
          <a:p>
            <a:pPr algn="ctr">
              <a:buNone/>
            </a:pPr>
            <a:endParaRPr b="0" lang="es-AR" sz="4400" spc="-1" strike="noStrike">
              <a:latin typeface="Arial"/>
            </a:endParaRPr>
          </a:p>
        </p:txBody>
      </p:sp>
      <p:sp>
        <p:nvSpPr>
          <p:cNvPr id="175" name="PlaceHolder 2"/>
          <p:cNvSpPr>
            <a:spLocks noGrp="1"/>
          </p:cNvSpPr>
          <p:nvPr>
            <p:ph/>
          </p:nvPr>
        </p:nvSpPr>
        <p:spPr>
          <a:xfrm>
            <a:off x="1218960" y="3209400"/>
            <a:ext cx="10708920" cy="7954920"/>
          </a:xfrm>
          <a:prstGeom prst="rect">
            <a:avLst/>
          </a:prstGeom>
          <a:noFill/>
          <a:ln w="0">
            <a:noFill/>
          </a:ln>
        </p:spPr>
        <p:txBody>
          <a:bodyPr lIns="0" rIns="0" tIns="0" bIns="0" anchor="t">
            <a:normAutofit/>
          </a:bodyPr>
          <a:p>
            <a:endParaRPr b="0" lang="es-AR" sz="3200" spc="-1" strike="noStrike">
              <a:latin typeface="Arial"/>
            </a:endParaRPr>
          </a:p>
        </p:txBody>
      </p:sp>
      <p:sp>
        <p:nvSpPr>
          <p:cNvPr id="176" name="PlaceHolder 3"/>
          <p:cNvSpPr>
            <a:spLocks noGrp="1"/>
          </p:cNvSpPr>
          <p:nvPr>
            <p:ph/>
          </p:nvPr>
        </p:nvSpPr>
        <p:spPr>
          <a:xfrm>
            <a:off x="12463560" y="3209400"/>
            <a:ext cx="10708920" cy="3794400"/>
          </a:xfrm>
          <a:prstGeom prst="rect">
            <a:avLst/>
          </a:prstGeom>
          <a:noFill/>
          <a:ln w="0">
            <a:noFill/>
          </a:ln>
        </p:spPr>
        <p:txBody>
          <a:bodyPr lIns="0" rIns="0" tIns="0" bIns="0" anchor="t">
            <a:normAutofit/>
          </a:bodyPr>
          <a:p>
            <a:endParaRPr b="0" lang="es-AR" sz="3200" spc="-1" strike="noStrike">
              <a:latin typeface="Arial"/>
            </a:endParaRPr>
          </a:p>
        </p:txBody>
      </p:sp>
      <p:sp>
        <p:nvSpPr>
          <p:cNvPr id="177" name="PlaceHolder 4"/>
          <p:cNvSpPr>
            <a:spLocks noGrp="1"/>
          </p:cNvSpPr>
          <p:nvPr>
            <p:ph/>
          </p:nvPr>
        </p:nvSpPr>
        <p:spPr>
          <a:xfrm>
            <a:off x="12463560" y="7364520"/>
            <a:ext cx="10708920" cy="3794400"/>
          </a:xfrm>
          <a:prstGeom prst="rect">
            <a:avLst/>
          </a:prstGeom>
          <a:noFill/>
          <a:ln w="0">
            <a:noFill/>
          </a:ln>
        </p:spPr>
        <p:txBody>
          <a:bodyPr lIns="0" rIns="0" tIns="0" bIns="0" anchor="t">
            <a:normAutofit/>
          </a:bodyPr>
          <a:p>
            <a:endParaRPr b="0" lang="es-AR" sz="3200" spc="-1" strike="noStrike">
              <a:latin typeface="Arial"/>
            </a:endParaRPr>
          </a:p>
        </p:txBody>
      </p:sp>
      <p:sp>
        <p:nvSpPr>
          <p:cNvPr id="6" name="PlaceHolder 5"/>
          <p:cNvSpPr>
            <a:spLocks noGrp="1"/>
          </p:cNvSpPr>
          <p:nvPr>
            <p:ph type="sldNum" idx="7"/>
          </p:nvPr>
        </p:nvSpPr>
        <p:spPr/>
        <p:txBody>
          <a:bodyPr/>
          <a:p>
            <a:fld id="{19BD38A8-DDC5-4FD7-9FDA-6935821279AF}" type="slidenum">
              <a:t>&lt;#&gt;</a:t>
            </a:fld>
          </a:p>
        </p:txBody>
      </p:sp>
    </p:spTree>
  </p:cSld>
</p:sldLayout>
</file>

<file path=ppt/slideLayouts/slideLayout57.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OverTx" preserve="1">
  <p:cSld name="Title, 2 Content over Content">
    <p:spTree>
      <p:nvGrpSpPr>
        <p:cNvPr id="1" name=""/>
        <p:cNvGrpSpPr/>
        <p:nvPr/>
      </p:nvGrpSpPr>
      <p:grpSpPr>
        <a:xfrm>
          <a:off x="0" y="0"/>
          <a:ext cx="0" cy="0"/>
          <a:chOff x="0" y="0"/>
          <a:chExt cx="0" cy="0"/>
        </a:xfrm>
      </p:grpSpPr>
      <p:sp>
        <p:nvSpPr>
          <p:cNvPr id="178" name="PlaceHolder 1"/>
          <p:cNvSpPr>
            <a:spLocks noGrp="1"/>
          </p:cNvSpPr>
          <p:nvPr>
            <p:ph type="title"/>
          </p:nvPr>
        </p:nvSpPr>
        <p:spPr>
          <a:xfrm>
            <a:off x="1218960" y="547200"/>
            <a:ext cx="21944880" cy="2289960"/>
          </a:xfrm>
          <a:prstGeom prst="rect">
            <a:avLst/>
          </a:prstGeom>
          <a:noFill/>
          <a:ln w="0">
            <a:noFill/>
          </a:ln>
        </p:spPr>
        <p:txBody>
          <a:bodyPr lIns="0" rIns="0" tIns="0" bIns="0" anchor="ctr">
            <a:noAutofit/>
          </a:bodyPr>
          <a:p>
            <a:pPr algn="ctr">
              <a:buNone/>
            </a:pPr>
            <a:endParaRPr b="0" lang="es-AR" sz="4400" spc="-1" strike="noStrike">
              <a:latin typeface="Arial"/>
            </a:endParaRPr>
          </a:p>
        </p:txBody>
      </p:sp>
      <p:sp>
        <p:nvSpPr>
          <p:cNvPr id="179" name="PlaceHolder 2"/>
          <p:cNvSpPr>
            <a:spLocks noGrp="1"/>
          </p:cNvSpPr>
          <p:nvPr>
            <p:ph/>
          </p:nvPr>
        </p:nvSpPr>
        <p:spPr>
          <a:xfrm>
            <a:off x="1218960" y="3209400"/>
            <a:ext cx="10708920" cy="3794400"/>
          </a:xfrm>
          <a:prstGeom prst="rect">
            <a:avLst/>
          </a:prstGeom>
          <a:noFill/>
          <a:ln w="0">
            <a:noFill/>
          </a:ln>
        </p:spPr>
        <p:txBody>
          <a:bodyPr lIns="0" rIns="0" tIns="0" bIns="0" anchor="t">
            <a:normAutofit/>
          </a:bodyPr>
          <a:p>
            <a:endParaRPr b="0" lang="es-AR" sz="3200" spc="-1" strike="noStrike">
              <a:latin typeface="Arial"/>
            </a:endParaRPr>
          </a:p>
        </p:txBody>
      </p:sp>
      <p:sp>
        <p:nvSpPr>
          <p:cNvPr id="180" name="PlaceHolder 3"/>
          <p:cNvSpPr>
            <a:spLocks noGrp="1"/>
          </p:cNvSpPr>
          <p:nvPr>
            <p:ph/>
          </p:nvPr>
        </p:nvSpPr>
        <p:spPr>
          <a:xfrm>
            <a:off x="12463560" y="3209400"/>
            <a:ext cx="10708920" cy="3794400"/>
          </a:xfrm>
          <a:prstGeom prst="rect">
            <a:avLst/>
          </a:prstGeom>
          <a:noFill/>
          <a:ln w="0">
            <a:noFill/>
          </a:ln>
        </p:spPr>
        <p:txBody>
          <a:bodyPr lIns="0" rIns="0" tIns="0" bIns="0" anchor="t">
            <a:normAutofit/>
          </a:bodyPr>
          <a:p>
            <a:endParaRPr b="0" lang="es-AR" sz="3200" spc="-1" strike="noStrike">
              <a:latin typeface="Arial"/>
            </a:endParaRPr>
          </a:p>
        </p:txBody>
      </p:sp>
      <p:sp>
        <p:nvSpPr>
          <p:cNvPr id="181" name="PlaceHolder 4"/>
          <p:cNvSpPr>
            <a:spLocks noGrp="1"/>
          </p:cNvSpPr>
          <p:nvPr>
            <p:ph/>
          </p:nvPr>
        </p:nvSpPr>
        <p:spPr>
          <a:xfrm>
            <a:off x="1218960" y="7364520"/>
            <a:ext cx="21944880" cy="3794400"/>
          </a:xfrm>
          <a:prstGeom prst="rect">
            <a:avLst/>
          </a:prstGeom>
          <a:noFill/>
          <a:ln w="0">
            <a:noFill/>
          </a:ln>
        </p:spPr>
        <p:txBody>
          <a:bodyPr lIns="0" rIns="0" tIns="0" bIns="0" anchor="t">
            <a:normAutofit/>
          </a:bodyPr>
          <a:p>
            <a:endParaRPr b="0" lang="es-AR" sz="3200" spc="-1" strike="noStrike">
              <a:latin typeface="Arial"/>
            </a:endParaRPr>
          </a:p>
        </p:txBody>
      </p:sp>
      <p:sp>
        <p:nvSpPr>
          <p:cNvPr id="6" name="PlaceHolder 5"/>
          <p:cNvSpPr>
            <a:spLocks noGrp="1"/>
          </p:cNvSpPr>
          <p:nvPr>
            <p:ph type="sldNum" idx="7"/>
          </p:nvPr>
        </p:nvSpPr>
        <p:spPr/>
        <p:txBody>
          <a:bodyPr/>
          <a:p>
            <a:fld id="{66A84A41-9C4D-4958-AD45-9DCBD6112E2A}" type="slidenum">
              <a:t>&lt;#&gt;</a:t>
            </a:fld>
          </a:p>
        </p:txBody>
      </p:sp>
    </p:spTree>
  </p:cSld>
</p:sldLayout>
</file>

<file path=ppt/slideLayouts/slideLayout58.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OverTx" preserve="1">
  <p:cSld name="Title, Content over Content">
    <p:spTree>
      <p:nvGrpSpPr>
        <p:cNvPr id="1" name=""/>
        <p:cNvGrpSpPr/>
        <p:nvPr/>
      </p:nvGrpSpPr>
      <p:grpSpPr>
        <a:xfrm>
          <a:off x="0" y="0"/>
          <a:ext cx="0" cy="0"/>
          <a:chOff x="0" y="0"/>
          <a:chExt cx="0" cy="0"/>
        </a:xfrm>
      </p:grpSpPr>
      <p:sp>
        <p:nvSpPr>
          <p:cNvPr id="182" name="PlaceHolder 1"/>
          <p:cNvSpPr>
            <a:spLocks noGrp="1"/>
          </p:cNvSpPr>
          <p:nvPr>
            <p:ph type="title"/>
          </p:nvPr>
        </p:nvSpPr>
        <p:spPr>
          <a:xfrm>
            <a:off x="1218960" y="547200"/>
            <a:ext cx="21944880" cy="2289960"/>
          </a:xfrm>
          <a:prstGeom prst="rect">
            <a:avLst/>
          </a:prstGeom>
          <a:noFill/>
          <a:ln w="0">
            <a:noFill/>
          </a:ln>
        </p:spPr>
        <p:txBody>
          <a:bodyPr lIns="0" rIns="0" tIns="0" bIns="0" anchor="ctr">
            <a:noAutofit/>
          </a:bodyPr>
          <a:p>
            <a:pPr algn="ctr">
              <a:buNone/>
            </a:pPr>
            <a:endParaRPr b="0" lang="es-AR" sz="4400" spc="-1" strike="noStrike">
              <a:latin typeface="Arial"/>
            </a:endParaRPr>
          </a:p>
        </p:txBody>
      </p:sp>
      <p:sp>
        <p:nvSpPr>
          <p:cNvPr id="183" name="PlaceHolder 2"/>
          <p:cNvSpPr>
            <a:spLocks noGrp="1"/>
          </p:cNvSpPr>
          <p:nvPr>
            <p:ph/>
          </p:nvPr>
        </p:nvSpPr>
        <p:spPr>
          <a:xfrm>
            <a:off x="1218960" y="3209400"/>
            <a:ext cx="21944880" cy="3794400"/>
          </a:xfrm>
          <a:prstGeom prst="rect">
            <a:avLst/>
          </a:prstGeom>
          <a:noFill/>
          <a:ln w="0">
            <a:noFill/>
          </a:ln>
        </p:spPr>
        <p:txBody>
          <a:bodyPr lIns="0" rIns="0" tIns="0" bIns="0" anchor="t">
            <a:normAutofit/>
          </a:bodyPr>
          <a:p>
            <a:endParaRPr b="0" lang="es-AR" sz="3200" spc="-1" strike="noStrike">
              <a:latin typeface="Arial"/>
            </a:endParaRPr>
          </a:p>
        </p:txBody>
      </p:sp>
      <p:sp>
        <p:nvSpPr>
          <p:cNvPr id="184" name="PlaceHolder 3"/>
          <p:cNvSpPr>
            <a:spLocks noGrp="1"/>
          </p:cNvSpPr>
          <p:nvPr>
            <p:ph/>
          </p:nvPr>
        </p:nvSpPr>
        <p:spPr>
          <a:xfrm>
            <a:off x="1218960" y="7364520"/>
            <a:ext cx="21944880" cy="3794400"/>
          </a:xfrm>
          <a:prstGeom prst="rect">
            <a:avLst/>
          </a:prstGeom>
          <a:noFill/>
          <a:ln w="0">
            <a:noFill/>
          </a:ln>
        </p:spPr>
        <p:txBody>
          <a:bodyPr lIns="0" rIns="0" tIns="0" bIns="0" anchor="t">
            <a:normAutofit/>
          </a:bodyPr>
          <a:p>
            <a:endParaRPr b="0" lang="es-AR" sz="3200" spc="-1" strike="noStrike">
              <a:latin typeface="Arial"/>
            </a:endParaRPr>
          </a:p>
        </p:txBody>
      </p:sp>
      <p:sp>
        <p:nvSpPr>
          <p:cNvPr id="5" name="PlaceHolder 4"/>
          <p:cNvSpPr>
            <a:spLocks noGrp="1"/>
          </p:cNvSpPr>
          <p:nvPr>
            <p:ph type="sldNum" idx="7"/>
          </p:nvPr>
        </p:nvSpPr>
        <p:spPr/>
        <p:txBody>
          <a:bodyPr/>
          <a:p>
            <a:fld id="{F16FB2C2-5294-45E4-BCBE-AA365F56435C}" type="slidenum">
              <a:t>&lt;#&gt;</a:t>
            </a:fld>
          </a:p>
        </p:txBody>
      </p:sp>
    </p:spTree>
  </p:cSld>
</p:sldLayout>
</file>

<file path=ppt/slideLayouts/slideLayout59.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fourObj" preserve="1">
  <p:cSld name="Title, 4 Content">
    <p:spTree>
      <p:nvGrpSpPr>
        <p:cNvPr id="1" name=""/>
        <p:cNvGrpSpPr/>
        <p:nvPr/>
      </p:nvGrpSpPr>
      <p:grpSpPr>
        <a:xfrm>
          <a:off x="0" y="0"/>
          <a:ext cx="0" cy="0"/>
          <a:chOff x="0" y="0"/>
          <a:chExt cx="0" cy="0"/>
        </a:xfrm>
      </p:grpSpPr>
      <p:sp>
        <p:nvSpPr>
          <p:cNvPr id="185" name="PlaceHolder 1"/>
          <p:cNvSpPr>
            <a:spLocks noGrp="1"/>
          </p:cNvSpPr>
          <p:nvPr>
            <p:ph type="title"/>
          </p:nvPr>
        </p:nvSpPr>
        <p:spPr>
          <a:xfrm>
            <a:off x="1218960" y="547200"/>
            <a:ext cx="21944880" cy="2289960"/>
          </a:xfrm>
          <a:prstGeom prst="rect">
            <a:avLst/>
          </a:prstGeom>
          <a:noFill/>
          <a:ln w="0">
            <a:noFill/>
          </a:ln>
        </p:spPr>
        <p:txBody>
          <a:bodyPr lIns="0" rIns="0" tIns="0" bIns="0" anchor="ctr">
            <a:noAutofit/>
          </a:bodyPr>
          <a:p>
            <a:pPr algn="ctr">
              <a:buNone/>
            </a:pPr>
            <a:endParaRPr b="0" lang="es-AR" sz="4400" spc="-1" strike="noStrike">
              <a:latin typeface="Arial"/>
            </a:endParaRPr>
          </a:p>
        </p:txBody>
      </p:sp>
      <p:sp>
        <p:nvSpPr>
          <p:cNvPr id="186" name="PlaceHolder 2"/>
          <p:cNvSpPr>
            <a:spLocks noGrp="1"/>
          </p:cNvSpPr>
          <p:nvPr>
            <p:ph/>
          </p:nvPr>
        </p:nvSpPr>
        <p:spPr>
          <a:xfrm>
            <a:off x="1218960" y="3209400"/>
            <a:ext cx="10708920" cy="3794400"/>
          </a:xfrm>
          <a:prstGeom prst="rect">
            <a:avLst/>
          </a:prstGeom>
          <a:noFill/>
          <a:ln w="0">
            <a:noFill/>
          </a:ln>
        </p:spPr>
        <p:txBody>
          <a:bodyPr lIns="0" rIns="0" tIns="0" bIns="0" anchor="t">
            <a:normAutofit/>
          </a:bodyPr>
          <a:p>
            <a:endParaRPr b="0" lang="es-AR" sz="3200" spc="-1" strike="noStrike">
              <a:latin typeface="Arial"/>
            </a:endParaRPr>
          </a:p>
        </p:txBody>
      </p:sp>
      <p:sp>
        <p:nvSpPr>
          <p:cNvPr id="187" name="PlaceHolder 3"/>
          <p:cNvSpPr>
            <a:spLocks noGrp="1"/>
          </p:cNvSpPr>
          <p:nvPr>
            <p:ph/>
          </p:nvPr>
        </p:nvSpPr>
        <p:spPr>
          <a:xfrm>
            <a:off x="12463560" y="3209400"/>
            <a:ext cx="10708920" cy="3794400"/>
          </a:xfrm>
          <a:prstGeom prst="rect">
            <a:avLst/>
          </a:prstGeom>
          <a:noFill/>
          <a:ln w="0">
            <a:noFill/>
          </a:ln>
        </p:spPr>
        <p:txBody>
          <a:bodyPr lIns="0" rIns="0" tIns="0" bIns="0" anchor="t">
            <a:normAutofit/>
          </a:bodyPr>
          <a:p>
            <a:endParaRPr b="0" lang="es-AR" sz="3200" spc="-1" strike="noStrike">
              <a:latin typeface="Arial"/>
            </a:endParaRPr>
          </a:p>
        </p:txBody>
      </p:sp>
      <p:sp>
        <p:nvSpPr>
          <p:cNvPr id="188" name="PlaceHolder 4"/>
          <p:cNvSpPr>
            <a:spLocks noGrp="1"/>
          </p:cNvSpPr>
          <p:nvPr>
            <p:ph/>
          </p:nvPr>
        </p:nvSpPr>
        <p:spPr>
          <a:xfrm>
            <a:off x="1218960" y="7364520"/>
            <a:ext cx="10708920" cy="3794400"/>
          </a:xfrm>
          <a:prstGeom prst="rect">
            <a:avLst/>
          </a:prstGeom>
          <a:noFill/>
          <a:ln w="0">
            <a:noFill/>
          </a:ln>
        </p:spPr>
        <p:txBody>
          <a:bodyPr lIns="0" rIns="0" tIns="0" bIns="0" anchor="t">
            <a:normAutofit/>
          </a:bodyPr>
          <a:p>
            <a:endParaRPr b="0" lang="es-AR" sz="3200" spc="-1" strike="noStrike">
              <a:latin typeface="Arial"/>
            </a:endParaRPr>
          </a:p>
        </p:txBody>
      </p:sp>
      <p:sp>
        <p:nvSpPr>
          <p:cNvPr id="189" name="PlaceHolder 5"/>
          <p:cNvSpPr>
            <a:spLocks noGrp="1"/>
          </p:cNvSpPr>
          <p:nvPr>
            <p:ph/>
          </p:nvPr>
        </p:nvSpPr>
        <p:spPr>
          <a:xfrm>
            <a:off x="12463560" y="7364520"/>
            <a:ext cx="10708920" cy="3794400"/>
          </a:xfrm>
          <a:prstGeom prst="rect">
            <a:avLst/>
          </a:prstGeom>
          <a:noFill/>
          <a:ln w="0">
            <a:noFill/>
          </a:ln>
        </p:spPr>
        <p:txBody>
          <a:bodyPr lIns="0" rIns="0" tIns="0" bIns="0" anchor="t">
            <a:normAutofit/>
          </a:bodyPr>
          <a:p>
            <a:endParaRPr b="0" lang="es-AR" sz="3200" spc="-1" strike="noStrike">
              <a:latin typeface="Arial"/>
            </a:endParaRPr>
          </a:p>
        </p:txBody>
      </p:sp>
      <p:sp>
        <p:nvSpPr>
          <p:cNvPr id="7" name="PlaceHolder 6"/>
          <p:cNvSpPr>
            <a:spLocks noGrp="1"/>
          </p:cNvSpPr>
          <p:nvPr>
            <p:ph type="sldNum" idx="7"/>
          </p:nvPr>
        </p:nvSpPr>
        <p:spPr/>
        <p:txBody>
          <a:bodyPr/>
          <a:p>
            <a:fld id="{7D00D601-9213-438B-8103-BE932B92714E}" type="slidenum">
              <a:t>&lt;#&gt;</a:t>
            </a:fld>
          </a:p>
        </p:txBody>
      </p:sp>
    </p:spTree>
  </p:cSld>
</p:sldLayout>
</file>

<file path=ppt/slideLayouts/slideLayout6.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Only" preserve="1">
  <p:cSld name="Centered Text">
    <p:spTree>
      <p:nvGrpSpPr>
        <p:cNvPr id="1" name=""/>
        <p:cNvGrpSpPr/>
        <p:nvPr/>
      </p:nvGrpSpPr>
      <p:grpSpPr>
        <a:xfrm>
          <a:off x="0" y="0"/>
          <a:ext cx="0" cy="0"/>
          <a:chOff x="0" y="0"/>
          <a:chExt cx="0" cy="0"/>
        </a:xfrm>
      </p:grpSpPr>
      <p:sp>
        <p:nvSpPr>
          <p:cNvPr id="11" name="PlaceHolder 1"/>
          <p:cNvSpPr>
            <a:spLocks noGrp="1"/>
          </p:cNvSpPr>
          <p:nvPr>
            <p:ph type="subTitle"/>
          </p:nvPr>
        </p:nvSpPr>
        <p:spPr>
          <a:xfrm>
            <a:off x="1218960" y="547200"/>
            <a:ext cx="21944880" cy="10616040"/>
          </a:xfrm>
          <a:prstGeom prst="rect">
            <a:avLst/>
          </a:prstGeom>
          <a:noFill/>
          <a:ln w="0">
            <a:noFill/>
          </a:ln>
        </p:spPr>
        <p:txBody>
          <a:bodyPr lIns="0" rIns="0" tIns="0" bIns="0" anchor="ctr">
            <a:noAutofit/>
          </a:bodyPr>
          <a:p>
            <a:pPr algn="ctr">
              <a:buNone/>
            </a:pPr>
            <a:endParaRPr b="0" lang="es-AR" sz="3200" spc="-1" strike="noStrike">
              <a:latin typeface="Arial"/>
            </a:endParaRPr>
          </a:p>
        </p:txBody>
      </p:sp>
      <p:sp>
        <p:nvSpPr>
          <p:cNvPr id="3" name="PlaceHolder 2"/>
          <p:cNvSpPr>
            <a:spLocks noGrp="1"/>
          </p:cNvSpPr>
          <p:nvPr>
            <p:ph type="sldNum" idx="1"/>
          </p:nvPr>
        </p:nvSpPr>
        <p:spPr/>
        <p:txBody>
          <a:bodyPr/>
          <a:p>
            <a:fld id="{DEF998B6-E55C-48B9-AE38-42EBDD6B6CBA}" type="slidenum">
              <a:t>&lt;#&gt;</a:t>
            </a:fld>
          </a:p>
        </p:txBody>
      </p:sp>
    </p:spTree>
  </p:cSld>
</p:sldLayout>
</file>

<file path=ppt/slideLayouts/slideLayout60.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blank" preserve="1">
  <p:cSld name="Title, 6 Content">
    <p:spTree>
      <p:nvGrpSpPr>
        <p:cNvPr id="1" name=""/>
        <p:cNvGrpSpPr/>
        <p:nvPr/>
      </p:nvGrpSpPr>
      <p:grpSpPr>
        <a:xfrm>
          <a:off x="0" y="0"/>
          <a:ext cx="0" cy="0"/>
          <a:chOff x="0" y="0"/>
          <a:chExt cx="0" cy="0"/>
        </a:xfrm>
      </p:grpSpPr>
      <p:sp>
        <p:nvSpPr>
          <p:cNvPr id="190" name="PlaceHolder 1"/>
          <p:cNvSpPr>
            <a:spLocks noGrp="1"/>
          </p:cNvSpPr>
          <p:nvPr>
            <p:ph type="title"/>
          </p:nvPr>
        </p:nvSpPr>
        <p:spPr>
          <a:xfrm>
            <a:off x="1218960" y="547200"/>
            <a:ext cx="21944880" cy="2289960"/>
          </a:xfrm>
          <a:prstGeom prst="rect">
            <a:avLst/>
          </a:prstGeom>
          <a:noFill/>
          <a:ln w="0">
            <a:noFill/>
          </a:ln>
        </p:spPr>
        <p:txBody>
          <a:bodyPr lIns="0" rIns="0" tIns="0" bIns="0" anchor="ctr">
            <a:noAutofit/>
          </a:bodyPr>
          <a:p>
            <a:pPr algn="ctr">
              <a:buNone/>
            </a:pPr>
            <a:endParaRPr b="0" lang="es-AR" sz="4400" spc="-1" strike="noStrike">
              <a:latin typeface="Arial"/>
            </a:endParaRPr>
          </a:p>
        </p:txBody>
      </p:sp>
      <p:sp>
        <p:nvSpPr>
          <p:cNvPr id="191" name="PlaceHolder 2"/>
          <p:cNvSpPr>
            <a:spLocks noGrp="1"/>
          </p:cNvSpPr>
          <p:nvPr>
            <p:ph/>
          </p:nvPr>
        </p:nvSpPr>
        <p:spPr>
          <a:xfrm>
            <a:off x="1218960" y="3209400"/>
            <a:ext cx="7066080" cy="3794400"/>
          </a:xfrm>
          <a:prstGeom prst="rect">
            <a:avLst/>
          </a:prstGeom>
          <a:noFill/>
          <a:ln w="0">
            <a:noFill/>
          </a:ln>
        </p:spPr>
        <p:txBody>
          <a:bodyPr lIns="0" rIns="0" tIns="0" bIns="0" anchor="t">
            <a:normAutofit/>
          </a:bodyPr>
          <a:p>
            <a:endParaRPr b="0" lang="es-AR" sz="3200" spc="-1" strike="noStrike">
              <a:latin typeface="Arial"/>
            </a:endParaRPr>
          </a:p>
        </p:txBody>
      </p:sp>
      <p:sp>
        <p:nvSpPr>
          <p:cNvPr id="192" name="PlaceHolder 3"/>
          <p:cNvSpPr>
            <a:spLocks noGrp="1"/>
          </p:cNvSpPr>
          <p:nvPr>
            <p:ph/>
          </p:nvPr>
        </p:nvSpPr>
        <p:spPr>
          <a:xfrm>
            <a:off x="8638560" y="3209400"/>
            <a:ext cx="7066080" cy="3794400"/>
          </a:xfrm>
          <a:prstGeom prst="rect">
            <a:avLst/>
          </a:prstGeom>
          <a:noFill/>
          <a:ln w="0">
            <a:noFill/>
          </a:ln>
        </p:spPr>
        <p:txBody>
          <a:bodyPr lIns="0" rIns="0" tIns="0" bIns="0" anchor="t">
            <a:normAutofit/>
          </a:bodyPr>
          <a:p>
            <a:endParaRPr b="0" lang="es-AR" sz="3200" spc="-1" strike="noStrike">
              <a:latin typeface="Arial"/>
            </a:endParaRPr>
          </a:p>
        </p:txBody>
      </p:sp>
      <p:sp>
        <p:nvSpPr>
          <p:cNvPr id="193" name="PlaceHolder 4"/>
          <p:cNvSpPr>
            <a:spLocks noGrp="1"/>
          </p:cNvSpPr>
          <p:nvPr>
            <p:ph/>
          </p:nvPr>
        </p:nvSpPr>
        <p:spPr>
          <a:xfrm>
            <a:off x="16058520" y="3209400"/>
            <a:ext cx="7066080" cy="3794400"/>
          </a:xfrm>
          <a:prstGeom prst="rect">
            <a:avLst/>
          </a:prstGeom>
          <a:noFill/>
          <a:ln w="0">
            <a:noFill/>
          </a:ln>
        </p:spPr>
        <p:txBody>
          <a:bodyPr lIns="0" rIns="0" tIns="0" bIns="0" anchor="t">
            <a:normAutofit/>
          </a:bodyPr>
          <a:p>
            <a:endParaRPr b="0" lang="es-AR" sz="3200" spc="-1" strike="noStrike">
              <a:latin typeface="Arial"/>
            </a:endParaRPr>
          </a:p>
        </p:txBody>
      </p:sp>
      <p:sp>
        <p:nvSpPr>
          <p:cNvPr id="194" name="PlaceHolder 5"/>
          <p:cNvSpPr>
            <a:spLocks noGrp="1"/>
          </p:cNvSpPr>
          <p:nvPr>
            <p:ph/>
          </p:nvPr>
        </p:nvSpPr>
        <p:spPr>
          <a:xfrm>
            <a:off x="1218960" y="7364520"/>
            <a:ext cx="7066080" cy="3794400"/>
          </a:xfrm>
          <a:prstGeom prst="rect">
            <a:avLst/>
          </a:prstGeom>
          <a:noFill/>
          <a:ln w="0">
            <a:noFill/>
          </a:ln>
        </p:spPr>
        <p:txBody>
          <a:bodyPr lIns="0" rIns="0" tIns="0" bIns="0" anchor="t">
            <a:normAutofit/>
          </a:bodyPr>
          <a:p>
            <a:endParaRPr b="0" lang="es-AR" sz="3200" spc="-1" strike="noStrike">
              <a:latin typeface="Arial"/>
            </a:endParaRPr>
          </a:p>
        </p:txBody>
      </p:sp>
      <p:sp>
        <p:nvSpPr>
          <p:cNvPr id="195" name="PlaceHolder 6"/>
          <p:cNvSpPr>
            <a:spLocks noGrp="1"/>
          </p:cNvSpPr>
          <p:nvPr>
            <p:ph/>
          </p:nvPr>
        </p:nvSpPr>
        <p:spPr>
          <a:xfrm>
            <a:off x="8638560" y="7364520"/>
            <a:ext cx="7066080" cy="3794400"/>
          </a:xfrm>
          <a:prstGeom prst="rect">
            <a:avLst/>
          </a:prstGeom>
          <a:noFill/>
          <a:ln w="0">
            <a:noFill/>
          </a:ln>
        </p:spPr>
        <p:txBody>
          <a:bodyPr lIns="0" rIns="0" tIns="0" bIns="0" anchor="t">
            <a:normAutofit/>
          </a:bodyPr>
          <a:p>
            <a:endParaRPr b="0" lang="es-AR" sz="3200" spc="-1" strike="noStrike">
              <a:latin typeface="Arial"/>
            </a:endParaRPr>
          </a:p>
        </p:txBody>
      </p:sp>
      <p:sp>
        <p:nvSpPr>
          <p:cNvPr id="196" name="PlaceHolder 7"/>
          <p:cNvSpPr>
            <a:spLocks noGrp="1"/>
          </p:cNvSpPr>
          <p:nvPr>
            <p:ph/>
          </p:nvPr>
        </p:nvSpPr>
        <p:spPr>
          <a:xfrm>
            <a:off x="16058520" y="7364520"/>
            <a:ext cx="7066080" cy="3794400"/>
          </a:xfrm>
          <a:prstGeom prst="rect">
            <a:avLst/>
          </a:prstGeom>
          <a:noFill/>
          <a:ln w="0">
            <a:noFill/>
          </a:ln>
        </p:spPr>
        <p:txBody>
          <a:bodyPr lIns="0" rIns="0" tIns="0" bIns="0" anchor="t">
            <a:normAutofit/>
          </a:bodyPr>
          <a:p>
            <a:endParaRPr b="0" lang="es-AR" sz="3200" spc="-1" strike="noStrike">
              <a:latin typeface="Arial"/>
            </a:endParaRPr>
          </a:p>
        </p:txBody>
      </p:sp>
      <p:sp>
        <p:nvSpPr>
          <p:cNvPr id="9" name="PlaceHolder 8"/>
          <p:cNvSpPr>
            <a:spLocks noGrp="1"/>
          </p:cNvSpPr>
          <p:nvPr>
            <p:ph type="sldNum" idx="7"/>
          </p:nvPr>
        </p:nvSpPr>
        <p:spPr/>
        <p:txBody>
          <a:bodyPr/>
          <a:p>
            <a:fld id="{C9BBBFE0-C780-4D3A-B399-3073F2A3130C}" type="slidenum">
              <a:t>&lt;#&gt;</a:t>
            </a:fld>
          </a:p>
        </p:txBody>
      </p:sp>
    </p:spTree>
  </p:cSld>
</p:sldLayout>
</file>

<file path=ppt/slideLayouts/slideLayout7.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AndObj" preserve="1">
  <p:cSld name="Title, 2 Content and Content">
    <p:spTree>
      <p:nvGrpSpPr>
        <p:cNvPr id="1" name=""/>
        <p:cNvGrpSpPr/>
        <p:nvPr/>
      </p:nvGrpSpPr>
      <p:grpSpPr>
        <a:xfrm>
          <a:off x="0" y="0"/>
          <a:ext cx="0" cy="0"/>
          <a:chOff x="0" y="0"/>
          <a:chExt cx="0" cy="0"/>
        </a:xfrm>
      </p:grpSpPr>
      <p:sp>
        <p:nvSpPr>
          <p:cNvPr id="12" name="PlaceHolder 1"/>
          <p:cNvSpPr>
            <a:spLocks noGrp="1"/>
          </p:cNvSpPr>
          <p:nvPr>
            <p:ph type="title"/>
          </p:nvPr>
        </p:nvSpPr>
        <p:spPr>
          <a:xfrm>
            <a:off x="1218960" y="547200"/>
            <a:ext cx="21944880" cy="2289960"/>
          </a:xfrm>
          <a:prstGeom prst="rect">
            <a:avLst/>
          </a:prstGeom>
          <a:noFill/>
          <a:ln w="0">
            <a:noFill/>
          </a:ln>
        </p:spPr>
        <p:txBody>
          <a:bodyPr lIns="0" rIns="0" tIns="0" bIns="0" anchor="ctr">
            <a:noAutofit/>
          </a:bodyPr>
          <a:p>
            <a:pPr algn="ctr">
              <a:buNone/>
            </a:pPr>
            <a:endParaRPr b="0" lang="es-AR" sz="4400" spc="-1" strike="noStrike">
              <a:latin typeface="Arial"/>
            </a:endParaRPr>
          </a:p>
        </p:txBody>
      </p:sp>
      <p:sp>
        <p:nvSpPr>
          <p:cNvPr id="13" name="PlaceHolder 2"/>
          <p:cNvSpPr>
            <a:spLocks noGrp="1"/>
          </p:cNvSpPr>
          <p:nvPr>
            <p:ph/>
          </p:nvPr>
        </p:nvSpPr>
        <p:spPr>
          <a:xfrm>
            <a:off x="1218960" y="3209400"/>
            <a:ext cx="10708920" cy="3794400"/>
          </a:xfrm>
          <a:prstGeom prst="rect">
            <a:avLst/>
          </a:prstGeom>
          <a:noFill/>
          <a:ln w="0">
            <a:noFill/>
          </a:ln>
        </p:spPr>
        <p:txBody>
          <a:bodyPr lIns="0" rIns="0" tIns="0" bIns="0" anchor="t">
            <a:normAutofit/>
          </a:bodyPr>
          <a:p>
            <a:endParaRPr b="0" lang="es-AR" sz="3200" spc="-1" strike="noStrike">
              <a:latin typeface="Arial"/>
            </a:endParaRPr>
          </a:p>
        </p:txBody>
      </p:sp>
      <p:sp>
        <p:nvSpPr>
          <p:cNvPr id="14" name="PlaceHolder 3"/>
          <p:cNvSpPr>
            <a:spLocks noGrp="1"/>
          </p:cNvSpPr>
          <p:nvPr>
            <p:ph/>
          </p:nvPr>
        </p:nvSpPr>
        <p:spPr>
          <a:xfrm>
            <a:off x="12463560" y="3209400"/>
            <a:ext cx="10708920" cy="7954920"/>
          </a:xfrm>
          <a:prstGeom prst="rect">
            <a:avLst/>
          </a:prstGeom>
          <a:noFill/>
          <a:ln w="0">
            <a:noFill/>
          </a:ln>
        </p:spPr>
        <p:txBody>
          <a:bodyPr lIns="0" rIns="0" tIns="0" bIns="0" anchor="t">
            <a:normAutofit/>
          </a:bodyPr>
          <a:p>
            <a:endParaRPr b="0" lang="es-AR" sz="3200" spc="-1" strike="noStrike">
              <a:latin typeface="Arial"/>
            </a:endParaRPr>
          </a:p>
        </p:txBody>
      </p:sp>
      <p:sp>
        <p:nvSpPr>
          <p:cNvPr id="15" name="PlaceHolder 4"/>
          <p:cNvSpPr>
            <a:spLocks noGrp="1"/>
          </p:cNvSpPr>
          <p:nvPr>
            <p:ph/>
          </p:nvPr>
        </p:nvSpPr>
        <p:spPr>
          <a:xfrm>
            <a:off x="1218960" y="7364520"/>
            <a:ext cx="10708920" cy="3794400"/>
          </a:xfrm>
          <a:prstGeom prst="rect">
            <a:avLst/>
          </a:prstGeom>
          <a:noFill/>
          <a:ln w="0">
            <a:noFill/>
          </a:ln>
        </p:spPr>
        <p:txBody>
          <a:bodyPr lIns="0" rIns="0" tIns="0" bIns="0" anchor="t">
            <a:normAutofit/>
          </a:bodyPr>
          <a:p>
            <a:endParaRPr b="0" lang="es-AR" sz="3200" spc="-1" strike="noStrike">
              <a:latin typeface="Arial"/>
            </a:endParaRPr>
          </a:p>
        </p:txBody>
      </p:sp>
      <p:sp>
        <p:nvSpPr>
          <p:cNvPr id="6" name="PlaceHolder 5"/>
          <p:cNvSpPr>
            <a:spLocks noGrp="1"/>
          </p:cNvSpPr>
          <p:nvPr>
            <p:ph type="sldNum" idx="1"/>
          </p:nvPr>
        </p:nvSpPr>
        <p:spPr/>
        <p:txBody>
          <a:bodyPr/>
          <a:p>
            <a:fld id="{00D9C693-5346-4888-96B4-7D6A3B8724A1}" type="slidenum">
              <a:t>&lt;#&gt;</a:t>
            </a:fld>
          </a:p>
        </p:txBody>
      </p:sp>
    </p:spTree>
  </p:cSld>
</p:sldLayout>
</file>

<file path=ppt/slideLayouts/slideLayout8.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AndTwoObj" preserve="1">
  <p:cSld name="Title Content and 2 Content">
    <p:spTree>
      <p:nvGrpSpPr>
        <p:cNvPr id="1" name=""/>
        <p:cNvGrpSpPr/>
        <p:nvPr/>
      </p:nvGrpSpPr>
      <p:grpSpPr>
        <a:xfrm>
          <a:off x="0" y="0"/>
          <a:ext cx="0" cy="0"/>
          <a:chOff x="0" y="0"/>
          <a:chExt cx="0" cy="0"/>
        </a:xfrm>
      </p:grpSpPr>
      <p:sp>
        <p:nvSpPr>
          <p:cNvPr id="16" name="PlaceHolder 1"/>
          <p:cNvSpPr>
            <a:spLocks noGrp="1"/>
          </p:cNvSpPr>
          <p:nvPr>
            <p:ph type="title"/>
          </p:nvPr>
        </p:nvSpPr>
        <p:spPr>
          <a:xfrm>
            <a:off x="1218960" y="547200"/>
            <a:ext cx="21944880" cy="2289960"/>
          </a:xfrm>
          <a:prstGeom prst="rect">
            <a:avLst/>
          </a:prstGeom>
          <a:noFill/>
          <a:ln w="0">
            <a:noFill/>
          </a:ln>
        </p:spPr>
        <p:txBody>
          <a:bodyPr lIns="0" rIns="0" tIns="0" bIns="0" anchor="ctr">
            <a:noAutofit/>
          </a:bodyPr>
          <a:p>
            <a:pPr algn="ctr">
              <a:buNone/>
            </a:pPr>
            <a:endParaRPr b="0" lang="es-AR" sz="4400" spc="-1" strike="noStrike">
              <a:latin typeface="Arial"/>
            </a:endParaRPr>
          </a:p>
        </p:txBody>
      </p:sp>
      <p:sp>
        <p:nvSpPr>
          <p:cNvPr id="17" name="PlaceHolder 2"/>
          <p:cNvSpPr>
            <a:spLocks noGrp="1"/>
          </p:cNvSpPr>
          <p:nvPr>
            <p:ph/>
          </p:nvPr>
        </p:nvSpPr>
        <p:spPr>
          <a:xfrm>
            <a:off x="1218960" y="3209400"/>
            <a:ext cx="10708920" cy="7954920"/>
          </a:xfrm>
          <a:prstGeom prst="rect">
            <a:avLst/>
          </a:prstGeom>
          <a:noFill/>
          <a:ln w="0">
            <a:noFill/>
          </a:ln>
        </p:spPr>
        <p:txBody>
          <a:bodyPr lIns="0" rIns="0" tIns="0" bIns="0" anchor="t">
            <a:normAutofit/>
          </a:bodyPr>
          <a:p>
            <a:endParaRPr b="0" lang="es-AR" sz="3200" spc="-1" strike="noStrike">
              <a:latin typeface="Arial"/>
            </a:endParaRPr>
          </a:p>
        </p:txBody>
      </p:sp>
      <p:sp>
        <p:nvSpPr>
          <p:cNvPr id="18" name="PlaceHolder 3"/>
          <p:cNvSpPr>
            <a:spLocks noGrp="1"/>
          </p:cNvSpPr>
          <p:nvPr>
            <p:ph/>
          </p:nvPr>
        </p:nvSpPr>
        <p:spPr>
          <a:xfrm>
            <a:off x="12463560" y="3209400"/>
            <a:ext cx="10708920" cy="3794400"/>
          </a:xfrm>
          <a:prstGeom prst="rect">
            <a:avLst/>
          </a:prstGeom>
          <a:noFill/>
          <a:ln w="0">
            <a:noFill/>
          </a:ln>
        </p:spPr>
        <p:txBody>
          <a:bodyPr lIns="0" rIns="0" tIns="0" bIns="0" anchor="t">
            <a:normAutofit/>
          </a:bodyPr>
          <a:p>
            <a:endParaRPr b="0" lang="es-AR" sz="3200" spc="-1" strike="noStrike">
              <a:latin typeface="Arial"/>
            </a:endParaRPr>
          </a:p>
        </p:txBody>
      </p:sp>
      <p:sp>
        <p:nvSpPr>
          <p:cNvPr id="19" name="PlaceHolder 4"/>
          <p:cNvSpPr>
            <a:spLocks noGrp="1"/>
          </p:cNvSpPr>
          <p:nvPr>
            <p:ph/>
          </p:nvPr>
        </p:nvSpPr>
        <p:spPr>
          <a:xfrm>
            <a:off x="12463560" y="7364520"/>
            <a:ext cx="10708920" cy="3794400"/>
          </a:xfrm>
          <a:prstGeom prst="rect">
            <a:avLst/>
          </a:prstGeom>
          <a:noFill/>
          <a:ln w="0">
            <a:noFill/>
          </a:ln>
        </p:spPr>
        <p:txBody>
          <a:bodyPr lIns="0" rIns="0" tIns="0" bIns="0" anchor="t">
            <a:normAutofit/>
          </a:bodyPr>
          <a:p>
            <a:endParaRPr b="0" lang="es-AR" sz="3200" spc="-1" strike="noStrike">
              <a:latin typeface="Arial"/>
            </a:endParaRPr>
          </a:p>
        </p:txBody>
      </p:sp>
      <p:sp>
        <p:nvSpPr>
          <p:cNvPr id="6" name="PlaceHolder 5"/>
          <p:cNvSpPr>
            <a:spLocks noGrp="1"/>
          </p:cNvSpPr>
          <p:nvPr>
            <p:ph type="sldNum" idx="1"/>
          </p:nvPr>
        </p:nvSpPr>
        <p:spPr/>
        <p:txBody>
          <a:bodyPr/>
          <a:p>
            <a:fld id="{4895994A-C360-4EB3-805C-90D017B87812}" type="slidenum">
              <a:t>&lt;#&gt;</a:t>
            </a:fld>
          </a:p>
        </p:txBody>
      </p:sp>
    </p:spTree>
  </p:cSld>
</p:sldLayout>
</file>

<file path=ppt/slideLayouts/slideLayout9.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OverTx" preserve="1">
  <p:cSld name="Title, 2 Content over Content">
    <p:spTree>
      <p:nvGrpSpPr>
        <p:cNvPr id="1" name=""/>
        <p:cNvGrpSpPr/>
        <p:nvPr/>
      </p:nvGrpSpPr>
      <p:grpSpPr>
        <a:xfrm>
          <a:off x="0" y="0"/>
          <a:ext cx="0" cy="0"/>
          <a:chOff x="0" y="0"/>
          <a:chExt cx="0" cy="0"/>
        </a:xfrm>
      </p:grpSpPr>
      <p:sp>
        <p:nvSpPr>
          <p:cNvPr id="20" name="PlaceHolder 1"/>
          <p:cNvSpPr>
            <a:spLocks noGrp="1"/>
          </p:cNvSpPr>
          <p:nvPr>
            <p:ph type="title"/>
          </p:nvPr>
        </p:nvSpPr>
        <p:spPr>
          <a:xfrm>
            <a:off x="1218960" y="547200"/>
            <a:ext cx="21944880" cy="2289960"/>
          </a:xfrm>
          <a:prstGeom prst="rect">
            <a:avLst/>
          </a:prstGeom>
          <a:noFill/>
          <a:ln w="0">
            <a:noFill/>
          </a:ln>
        </p:spPr>
        <p:txBody>
          <a:bodyPr lIns="0" rIns="0" tIns="0" bIns="0" anchor="ctr">
            <a:noAutofit/>
          </a:bodyPr>
          <a:p>
            <a:pPr algn="ctr">
              <a:buNone/>
            </a:pPr>
            <a:endParaRPr b="0" lang="es-AR" sz="4400" spc="-1" strike="noStrike">
              <a:latin typeface="Arial"/>
            </a:endParaRPr>
          </a:p>
        </p:txBody>
      </p:sp>
      <p:sp>
        <p:nvSpPr>
          <p:cNvPr id="21" name="PlaceHolder 2"/>
          <p:cNvSpPr>
            <a:spLocks noGrp="1"/>
          </p:cNvSpPr>
          <p:nvPr>
            <p:ph/>
          </p:nvPr>
        </p:nvSpPr>
        <p:spPr>
          <a:xfrm>
            <a:off x="1218960" y="3209400"/>
            <a:ext cx="10708920" cy="3794400"/>
          </a:xfrm>
          <a:prstGeom prst="rect">
            <a:avLst/>
          </a:prstGeom>
          <a:noFill/>
          <a:ln w="0">
            <a:noFill/>
          </a:ln>
        </p:spPr>
        <p:txBody>
          <a:bodyPr lIns="0" rIns="0" tIns="0" bIns="0" anchor="t">
            <a:normAutofit/>
          </a:bodyPr>
          <a:p>
            <a:endParaRPr b="0" lang="es-AR" sz="3200" spc="-1" strike="noStrike">
              <a:latin typeface="Arial"/>
            </a:endParaRPr>
          </a:p>
        </p:txBody>
      </p:sp>
      <p:sp>
        <p:nvSpPr>
          <p:cNvPr id="22" name="PlaceHolder 3"/>
          <p:cNvSpPr>
            <a:spLocks noGrp="1"/>
          </p:cNvSpPr>
          <p:nvPr>
            <p:ph/>
          </p:nvPr>
        </p:nvSpPr>
        <p:spPr>
          <a:xfrm>
            <a:off x="12463560" y="3209400"/>
            <a:ext cx="10708920" cy="3794400"/>
          </a:xfrm>
          <a:prstGeom prst="rect">
            <a:avLst/>
          </a:prstGeom>
          <a:noFill/>
          <a:ln w="0">
            <a:noFill/>
          </a:ln>
        </p:spPr>
        <p:txBody>
          <a:bodyPr lIns="0" rIns="0" tIns="0" bIns="0" anchor="t">
            <a:normAutofit/>
          </a:bodyPr>
          <a:p>
            <a:endParaRPr b="0" lang="es-AR" sz="3200" spc="-1" strike="noStrike">
              <a:latin typeface="Arial"/>
            </a:endParaRPr>
          </a:p>
        </p:txBody>
      </p:sp>
      <p:sp>
        <p:nvSpPr>
          <p:cNvPr id="23" name="PlaceHolder 4"/>
          <p:cNvSpPr>
            <a:spLocks noGrp="1"/>
          </p:cNvSpPr>
          <p:nvPr>
            <p:ph/>
          </p:nvPr>
        </p:nvSpPr>
        <p:spPr>
          <a:xfrm>
            <a:off x="1218960" y="7364520"/>
            <a:ext cx="21944880" cy="3794400"/>
          </a:xfrm>
          <a:prstGeom prst="rect">
            <a:avLst/>
          </a:prstGeom>
          <a:noFill/>
          <a:ln w="0">
            <a:noFill/>
          </a:ln>
        </p:spPr>
        <p:txBody>
          <a:bodyPr lIns="0" rIns="0" tIns="0" bIns="0" anchor="t">
            <a:normAutofit/>
          </a:bodyPr>
          <a:p>
            <a:endParaRPr b="0" lang="es-AR" sz="3200" spc="-1" strike="noStrike">
              <a:latin typeface="Arial"/>
            </a:endParaRPr>
          </a:p>
        </p:txBody>
      </p:sp>
      <p:sp>
        <p:nvSpPr>
          <p:cNvPr id="6" name="PlaceHolder 5"/>
          <p:cNvSpPr>
            <a:spLocks noGrp="1"/>
          </p:cNvSpPr>
          <p:nvPr>
            <p:ph type="sldNum" idx="1"/>
          </p:nvPr>
        </p:nvSpPr>
        <p:spPr/>
        <p:txBody>
          <a:bodyPr/>
          <a:p>
            <a:fld id="{154EA84A-664B-456F-B5B6-749E0F001D49}" type="slidenum">
              <a:t>&lt;#&gt;</a:t>
            </a:fld>
          </a:p>
        </p:txBody>
      </p:sp>
    </p:spTree>
  </p:cSld>
</p:sldLayout>
</file>

<file path=ppt/slideMasters/_rels/slideMaster1.xml.rels><?xml version="1.0" encoding="UTF-8"?>
<Relationships xmlns="http://schemas.openxmlformats.org/package/2006/relationships"><Relationship Id="rId1" Type="http://schemas.openxmlformats.org/officeDocument/2006/relationships/theme" Target="../theme/theme1.xml"/><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5" Type="http://schemas.openxmlformats.org/officeDocument/2006/relationships/slideLayout" Target="../slideLayouts/slideLayout4.xml"/><Relationship Id="rId6" Type="http://schemas.openxmlformats.org/officeDocument/2006/relationships/slideLayout" Target="../slideLayouts/slideLayout5.xml"/><Relationship Id="rId7" Type="http://schemas.openxmlformats.org/officeDocument/2006/relationships/slideLayout" Target="../slideLayouts/slideLayout6.xml"/><Relationship Id="rId8" Type="http://schemas.openxmlformats.org/officeDocument/2006/relationships/slideLayout" Target="../slideLayouts/slideLayout7.xml"/><Relationship Id="rId9" Type="http://schemas.openxmlformats.org/officeDocument/2006/relationships/slideLayout" Target="../slideLayouts/slideLayout8.xml"/><Relationship Id="rId10" Type="http://schemas.openxmlformats.org/officeDocument/2006/relationships/slideLayout" Target="../slideLayouts/slideLayout9.xml"/><Relationship Id="rId11" Type="http://schemas.openxmlformats.org/officeDocument/2006/relationships/slideLayout" Target="../slideLayouts/slideLayout10.xml"/><Relationship Id="rId12" Type="http://schemas.openxmlformats.org/officeDocument/2006/relationships/slideLayout" Target="../slideLayouts/slideLayout11.xml"/><Relationship Id="rId13" Type="http://schemas.openxmlformats.org/officeDocument/2006/relationships/slideLayout" Target="../slideLayouts/slideLayout12.xml"/>
</Relationships>
</file>

<file path=ppt/slideMasters/_rels/slideMaster2.xml.rels><?xml version="1.0" encoding="UTF-8"?>
<Relationships xmlns="http://schemas.openxmlformats.org/package/2006/relationships"><Relationship Id="rId1" Type="http://schemas.openxmlformats.org/officeDocument/2006/relationships/theme" Target="../theme/theme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 Id="rId9" Type="http://schemas.openxmlformats.org/officeDocument/2006/relationships/slideLayout" Target="../slideLayouts/slideLayout20.xml"/><Relationship Id="rId10" Type="http://schemas.openxmlformats.org/officeDocument/2006/relationships/slideLayout" Target="../slideLayouts/slideLayout21.xml"/><Relationship Id="rId11" Type="http://schemas.openxmlformats.org/officeDocument/2006/relationships/slideLayout" Target="../slideLayouts/slideLayout22.xml"/><Relationship Id="rId12" Type="http://schemas.openxmlformats.org/officeDocument/2006/relationships/slideLayout" Target="../slideLayouts/slideLayout23.xml"/><Relationship Id="rId13" Type="http://schemas.openxmlformats.org/officeDocument/2006/relationships/slideLayout" Target="../slideLayouts/slideLayout24.xml"/>
</Relationships>
</file>

<file path=ppt/slideMasters/_rels/slideMaster3.xml.rels><?xml version="1.0" encoding="UTF-8"?>
<Relationships xmlns="http://schemas.openxmlformats.org/package/2006/relationships"><Relationship Id="rId1" Type="http://schemas.openxmlformats.org/officeDocument/2006/relationships/theme" Target="../theme/theme3.xml"/><Relationship Id="rId2" Type="http://schemas.openxmlformats.org/officeDocument/2006/relationships/slideLayout" Target="../slideLayouts/slideLayout25.xml"/><Relationship Id="rId3" Type="http://schemas.openxmlformats.org/officeDocument/2006/relationships/slideLayout" Target="../slideLayouts/slideLayout26.xml"/><Relationship Id="rId4" Type="http://schemas.openxmlformats.org/officeDocument/2006/relationships/slideLayout" Target="../slideLayouts/slideLayout27.xml"/><Relationship Id="rId5" Type="http://schemas.openxmlformats.org/officeDocument/2006/relationships/slideLayout" Target="../slideLayouts/slideLayout28.xml"/><Relationship Id="rId6" Type="http://schemas.openxmlformats.org/officeDocument/2006/relationships/slideLayout" Target="../slideLayouts/slideLayout29.xml"/><Relationship Id="rId7" Type="http://schemas.openxmlformats.org/officeDocument/2006/relationships/slideLayout" Target="../slideLayouts/slideLayout30.xml"/><Relationship Id="rId8" Type="http://schemas.openxmlformats.org/officeDocument/2006/relationships/slideLayout" Target="../slideLayouts/slideLayout31.xml"/><Relationship Id="rId9" Type="http://schemas.openxmlformats.org/officeDocument/2006/relationships/slideLayout" Target="../slideLayouts/slideLayout32.xml"/><Relationship Id="rId10" Type="http://schemas.openxmlformats.org/officeDocument/2006/relationships/slideLayout" Target="../slideLayouts/slideLayout33.xml"/><Relationship Id="rId11" Type="http://schemas.openxmlformats.org/officeDocument/2006/relationships/slideLayout" Target="../slideLayouts/slideLayout34.xml"/><Relationship Id="rId12" Type="http://schemas.openxmlformats.org/officeDocument/2006/relationships/slideLayout" Target="../slideLayouts/slideLayout35.xml"/><Relationship Id="rId13" Type="http://schemas.openxmlformats.org/officeDocument/2006/relationships/slideLayout" Target="../slideLayouts/slideLayout36.xml"/>
</Relationships>
</file>

<file path=ppt/slideMasters/_rels/slideMaster4.xml.rels><?xml version="1.0" encoding="UTF-8"?>
<Relationships xmlns="http://schemas.openxmlformats.org/package/2006/relationships"><Relationship Id="rId1" Type="http://schemas.openxmlformats.org/officeDocument/2006/relationships/theme" Target="../theme/theme4.xml"/><Relationship Id="rId2" Type="http://schemas.openxmlformats.org/officeDocument/2006/relationships/slideLayout" Target="../slideLayouts/slideLayout37.xml"/><Relationship Id="rId3" Type="http://schemas.openxmlformats.org/officeDocument/2006/relationships/slideLayout" Target="../slideLayouts/slideLayout38.xml"/><Relationship Id="rId4" Type="http://schemas.openxmlformats.org/officeDocument/2006/relationships/slideLayout" Target="../slideLayouts/slideLayout39.xml"/><Relationship Id="rId5" Type="http://schemas.openxmlformats.org/officeDocument/2006/relationships/slideLayout" Target="../slideLayouts/slideLayout40.xml"/><Relationship Id="rId6" Type="http://schemas.openxmlformats.org/officeDocument/2006/relationships/slideLayout" Target="../slideLayouts/slideLayout41.xml"/><Relationship Id="rId7" Type="http://schemas.openxmlformats.org/officeDocument/2006/relationships/slideLayout" Target="../slideLayouts/slideLayout42.xml"/><Relationship Id="rId8" Type="http://schemas.openxmlformats.org/officeDocument/2006/relationships/slideLayout" Target="../slideLayouts/slideLayout43.xml"/><Relationship Id="rId9" Type="http://schemas.openxmlformats.org/officeDocument/2006/relationships/slideLayout" Target="../slideLayouts/slideLayout44.xml"/><Relationship Id="rId10" Type="http://schemas.openxmlformats.org/officeDocument/2006/relationships/slideLayout" Target="../slideLayouts/slideLayout45.xml"/><Relationship Id="rId11" Type="http://schemas.openxmlformats.org/officeDocument/2006/relationships/slideLayout" Target="../slideLayouts/slideLayout46.xml"/><Relationship Id="rId12" Type="http://schemas.openxmlformats.org/officeDocument/2006/relationships/slideLayout" Target="../slideLayouts/slideLayout47.xml"/><Relationship Id="rId13" Type="http://schemas.openxmlformats.org/officeDocument/2006/relationships/slideLayout" Target="../slideLayouts/slideLayout48.xml"/>
</Relationships>
</file>

<file path=ppt/slideMasters/_rels/slideMaster5.xml.rels><?xml version="1.0" encoding="UTF-8"?>
<Relationships xmlns="http://schemas.openxmlformats.org/package/2006/relationships"><Relationship Id="rId1" Type="http://schemas.openxmlformats.org/officeDocument/2006/relationships/theme" Target="../theme/theme5.xml"/><Relationship Id="rId2" Type="http://schemas.openxmlformats.org/officeDocument/2006/relationships/slideLayout" Target="../slideLayouts/slideLayout49.xml"/><Relationship Id="rId3" Type="http://schemas.openxmlformats.org/officeDocument/2006/relationships/slideLayout" Target="../slideLayouts/slideLayout50.xml"/><Relationship Id="rId4" Type="http://schemas.openxmlformats.org/officeDocument/2006/relationships/slideLayout" Target="../slideLayouts/slideLayout51.xml"/><Relationship Id="rId5" Type="http://schemas.openxmlformats.org/officeDocument/2006/relationships/slideLayout" Target="../slideLayouts/slideLayout52.xml"/><Relationship Id="rId6" Type="http://schemas.openxmlformats.org/officeDocument/2006/relationships/slideLayout" Target="../slideLayouts/slideLayout53.xml"/><Relationship Id="rId7" Type="http://schemas.openxmlformats.org/officeDocument/2006/relationships/slideLayout" Target="../slideLayouts/slideLayout54.xml"/><Relationship Id="rId8" Type="http://schemas.openxmlformats.org/officeDocument/2006/relationships/slideLayout" Target="../slideLayouts/slideLayout55.xml"/><Relationship Id="rId9" Type="http://schemas.openxmlformats.org/officeDocument/2006/relationships/slideLayout" Target="../slideLayouts/slideLayout56.xml"/><Relationship Id="rId10" Type="http://schemas.openxmlformats.org/officeDocument/2006/relationships/slideLayout" Target="../slideLayouts/slideLayout57.xml"/><Relationship Id="rId11" Type="http://schemas.openxmlformats.org/officeDocument/2006/relationships/slideLayout" Target="../slideLayouts/slideLayout58.xml"/><Relationship Id="rId12" Type="http://schemas.openxmlformats.org/officeDocument/2006/relationships/slideLayout" Target="../slideLayouts/slideLayout59.xml"/><Relationship Id="rId13" Type="http://schemas.openxmlformats.org/officeDocument/2006/relationships/slideLayout" Target="../slideLayouts/slideLayout60.xml"/>
</Relationships>
</file>

<file path=ppt/slideMasters/slideMaster1.xml><?xml version="1.0" encoding="utf-8"?>
<p:sldMaster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003462"/>
        </a:solidFill>
      </p:bgPr>
    </p:bg>
    <p:spTree>
      <p:nvGrpSpPr>
        <p:cNvPr id="1" name=""/>
        <p:cNvGrpSpPr/>
        <p:nvPr/>
      </p:nvGrpSpPr>
      <p:grpSpPr>
        <a:xfrm>
          <a:off x="0" y="0"/>
          <a:ext cx="0" cy="0"/>
          <a:chOff x="0" y="0"/>
          <a:chExt cx="0" cy="0"/>
        </a:xfrm>
      </p:grpSpPr>
      <p:sp>
        <p:nvSpPr>
          <p:cNvPr id="0" name="PlaceHolder 1"/>
          <p:cNvSpPr>
            <a:spLocks noGrp="1"/>
          </p:cNvSpPr>
          <p:nvPr>
            <p:ph type="sldNum" idx="1"/>
          </p:nvPr>
        </p:nvSpPr>
        <p:spPr>
          <a:xfrm>
            <a:off x="12001320" y="13080960"/>
            <a:ext cx="365400" cy="371520"/>
          </a:xfrm>
          <a:prstGeom prst="rect">
            <a:avLst/>
          </a:prstGeom>
          <a:noFill/>
          <a:ln w="12600">
            <a:noFill/>
          </a:ln>
        </p:spPr>
        <p:txBody>
          <a:bodyPr lIns="50760" rIns="50760" tIns="50760" bIns="50760" anchor="b">
            <a:noAutofit/>
          </a:bodyPr>
          <a:lstStyle>
            <a:lvl1pPr>
              <a:lnSpc>
                <a:spcPct val="100000"/>
              </a:lnSpc>
              <a:buNone/>
              <a:defRPr b="0" lang="es-AR" sz="2400" spc="-1" strike="noStrike">
                <a:latin typeface="Times New Roman"/>
              </a:defRPr>
            </a:lvl1pPr>
          </a:lstStyle>
          <a:p>
            <a:pPr>
              <a:lnSpc>
                <a:spcPct val="100000"/>
              </a:lnSpc>
              <a:buNone/>
            </a:pPr>
            <a:fld id="{E11DAD00-2541-4871-A171-5F687FDD680D}" type="slidenum">
              <a:rPr b="0" lang="es-AR" sz="2400" spc="-1" strike="noStrike">
                <a:latin typeface="Times New Roman"/>
              </a:rPr>
              <a:t>&lt;número&gt;</a:t>
            </a:fld>
            <a:endParaRPr b="0" lang="es-AR" sz="2400" spc="-1" strike="noStrike">
              <a:latin typeface="Times New Roman"/>
            </a:endParaRPr>
          </a:p>
        </p:txBody>
      </p:sp>
      <p:sp>
        <p:nvSpPr>
          <p:cNvPr id="1" name="PlaceHolder 2"/>
          <p:cNvSpPr>
            <a:spLocks noGrp="1"/>
          </p:cNvSpPr>
          <p:nvPr>
            <p:ph type="title"/>
          </p:nvPr>
        </p:nvSpPr>
        <p:spPr>
          <a:xfrm>
            <a:off x="1218960" y="547200"/>
            <a:ext cx="21944880" cy="2289960"/>
          </a:xfrm>
          <a:prstGeom prst="rect">
            <a:avLst/>
          </a:prstGeom>
          <a:noFill/>
          <a:ln w="0">
            <a:noFill/>
          </a:ln>
        </p:spPr>
        <p:txBody>
          <a:bodyPr lIns="0" rIns="0" tIns="0" bIns="0" anchor="ctr">
            <a:noAutofit/>
          </a:bodyPr>
          <a:p>
            <a:pPr algn="ctr">
              <a:buNone/>
            </a:pPr>
            <a:r>
              <a:rPr b="0" lang="es-AR" sz="4400" spc="-1" strike="noStrike">
                <a:latin typeface="Arial"/>
              </a:rPr>
              <a:t>Pulse para editar el formato del texto de título</a:t>
            </a:r>
            <a:endParaRPr b="0" lang="es-AR" sz="4400" spc="-1" strike="noStrike">
              <a:latin typeface="Arial"/>
            </a:endParaRPr>
          </a:p>
        </p:txBody>
      </p:sp>
      <p:sp>
        <p:nvSpPr>
          <p:cNvPr id="2" name="PlaceHolder 3"/>
          <p:cNvSpPr>
            <a:spLocks noGrp="1"/>
          </p:cNvSpPr>
          <p:nvPr>
            <p:ph type="body"/>
          </p:nvPr>
        </p:nvSpPr>
        <p:spPr>
          <a:xfrm>
            <a:off x="1218960" y="3209400"/>
            <a:ext cx="21944880" cy="7954920"/>
          </a:xfrm>
          <a:prstGeom prst="rect">
            <a:avLst/>
          </a:prstGeom>
          <a:noFill/>
          <a:ln w="0">
            <a:noFill/>
          </a:ln>
        </p:spPr>
        <p:txBody>
          <a:bodyPr lIns="0" rIns="0" tIns="0" bIns="0" anchor="t">
            <a:normAutofit/>
          </a:bodyPr>
          <a:p>
            <a:pPr marL="432000" indent="-324000">
              <a:spcBef>
                <a:spcPts val="1417"/>
              </a:spcBef>
              <a:buClr>
                <a:srgbClr val="ffffff"/>
              </a:buClr>
              <a:buSzPct val="45000"/>
              <a:buFont typeface="Wingdings" charset="2"/>
              <a:buChar char=""/>
            </a:pPr>
            <a:r>
              <a:rPr b="0" lang="es-AR" sz="3200" spc="-1" strike="noStrike">
                <a:latin typeface="Arial"/>
              </a:rPr>
              <a:t>Pulse para editar el formato de texto del esquema</a:t>
            </a:r>
            <a:endParaRPr b="0" lang="es-AR" sz="3200" spc="-1" strike="noStrike">
              <a:latin typeface="Arial"/>
            </a:endParaRPr>
          </a:p>
          <a:p>
            <a:pPr lvl="1" marL="864000" indent="-324000">
              <a:spcBef>
                <a:spcPts val="1134"/>
              </a:spcBef>
              <a:buClr>
                <a:srgbClr val="ffffff"/>
              </a:buClr>
              <a:buSzPct val="75000"/>
              <a:buFont typeface="Symbol" charset="2"/>
              <a:buChar char=""/>
            </a:pPr>
            <a:r>
              <a:rPr b="0" lang="es-AR" sz="2800" spc="-1" strike="noStrike">
                <a:latin typeface="Arial"/>
              </a:rPr>
              <a:t>Segundo nivel del esquema</a:t>
            </a:r>
            <a:endParaRPr b="0" lang="es-AR" sz="2800" spc="-1" strike="noStrike">
              <a:latin typeface="Arial"/>
            </a:endParaRPr>
          </a:p>
          <a:p>
            <a:pPr lvl="2" marL="1296000" indent="-288000">
              <a:spcBef>
                <a:spcPts val="850"/>
              </a:spcBef>
              <a:buClr>
                <a:srgbClr val="ffffff"/>
              </a:buClr>
              <a:buSzPct val="45000"/>
              <a:buFont typeface="Wingdings" charset="2"/>
              <a:buChar char=""/>
            </a:pPr>
            <a:r>
              <a:rPr b="0" lang="es-AR" sz="2400" spc="-1" strike="noStrike">
                <a:latin typeface="Arial"/>
              </a:rPr>
              <a:t>Tercer nivel del esquema</a:t>
            </a:r>
            <a:endParaRPr b="0" lang="es-AR" sz="2400" spc="-1" strike="noStrike">
              <a:latin typeface="Arial"/>
            </a:endParaRPr>
          </a:p>
          <a:p>
            <a:pPr lvl="3" marL="1728000" indent="-216000">
              <a:spcBef>
                <a:spcPts val="567"/>
              </a:spcBef>
              <a:buClr>
                <a:srgbClr val="ffffff"/>
              </a:buClr>
              <a:buSzPct val="75000"/>
              <a:buFont typeface="Symbol" charset="2"/>
              <a:buChar char=""/>
            </a:pPr>
            <a:r>
              <a:rPr b="0" lang="es-AR" sz="2000" spc="-1" strike="noStrike">
                <a:latin typeface="Arial"/>
              </a:rPr>
              <a:t>Cuarto nivel del esquema</a:t>
            </a:r>
            <a:endParaRPr b="0" lang="es-AR" sz="2000" spc="-1" strike="noStrike">
              <a:latin typeface="Arial"/>
            </a:endParaRPr>
          </a:p>
          <a:p>
            <a:pPr lvl="4" marL="2160000" indent="-216000">
              <a:spcBef>
                <a:spcPts val="283"/>
              </a:spcBef>
              <a:buClr>
                <a:srgbClr val="ffffff"/>
              </a:buClr>
              <a:buSzPct val="45000"/>
              <a:buFont typeface="Wingdings" charset="2"/>
              <a:buChar char=""/>
            </a:pPr>
            <a:r>
              <a:rPr b="0" lang="es-AR" sz="2000" spc="-1" strike="noStrike">
                <a:latin typeface="Arial"/>
              </a:rPr>
              <a:t>Quinto nivel del esquema</a:t>
            </a:r>
            <a:endParaRPr b="0" lang="es-AR" sz="2000" spc="-1" strike="noStrike">
              <a:latin typeface="Arial"/>
            </a:endParaRPr>
          </a:p>
          <a:p>
            <a:pPr lvl="5" marL="2592000" indent="-216000">
              <a:spcBef>
                <a:spcPts val="283"/>
              </a:spcBef>
              <a:buClr>
                <a:srgbClr val="ffffff"/>
              </a:buClr>
              <a:buSzPct val="45000"/>
              <a:buFont typeface="Wingdings" charset="2"/>
              <a:buChar char=""/>
            </a:pPr>
            <a:r>
              <a:rPr b="0" lang="es-AR" sz="2000" spc="-1" strike="noStrike">
                <a:latin typeface="Arial"/>
              </a:rPr>
              <a:t>Sexto nivel del esquema</a:t>
            </a:r>
            <a:endParaRPr b="0" lang="es-AR" sz="2000" spc="-1" strike="noStrike">
              <a:latin typeface="Arial"/>
            </a:endParaRPr>
          </a:p>
          <a:p>
            <a:pPr lvl="6" marL="3024000" indent="-216000">
              <a:spcBef>
                <a:spcPts val="283"/>
              </a:spcBef>
              <a:buClr>
                <a:srgbClr val="ffffff"/>
              </a:buClr>
              <a:buSzPct val="45000"/>
              <a:buFont typeface="Wingdings" charset="2"/>
              <a:buChar char=""/>
            </a:pPr>
            <a:r>
              <a:rPr b="0" lang="es-AR" sz="2000" spc="-1" strike="noStrike">
                <a:latin typeface="Arial"/>
              </a:rPr>
              <a:t>Séptimo nivel del esquema</a:t>
            </a:r>
            <a:endParaRPr b="0" lang="es-AR" sz="2000" spc="-1" strike="noStrike">
              <a:latin typeface="Arial"/>
            </a:endParaRPr>
          </a:p>
        </p:txBody>
      </p:sp>
    </p:spTree>
  </p:cSld>
  <p:clrMap bg1="lt1" bg2="lt2" tx1="dk1" tx2="dk2" accent1="accent1" accent2="accent2" accent3="accent3" accent4="accent4" accent5="accent5" accent6="accent6" hlink="hlink" folHlink="folHlink"/>
  <p:sldLayoutIdLst>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Lst>
</p:sldMaster>
</file>

<file path=ppt/slideMasters/slideMaster2.xml><?xml version="1.0" encoding="utf-8"?>
<p:sldMaster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ffffff"/>
        </a:solidFill>
      </p:bgPr>
    </p:bg>
    <p:spTree>
      <p:nvGrpSpPr>
        <p:cNvPr id="1" name=""/>
        <p:cNvGrpSpPr/>
        <p:nvPr/>
      </p:nvGrpSpPr>
      <p:grpSpPr>
        <a:xfrm>
          <a:off x="0" y="0"/>
          <a:ext cx="0" cy="0"/>
          <a:chOff x="0" y="0"/>
          <a:chExt cx="0" cy="0"/>
        </a:xfrm>
      </p:grpSpPr>
      <p:sp>
        <p:nvSpPr>
          <p:cNvPr id="39" name="PlaceHolder 1"/>
          <p:cNvSpPr>
            <a:spLocks noGrp="1"/>
          </p:cNvSpPr>
          <p:nvPr>
            <p:ph type="sldNum" idx="2"/>
          </p:nvPr>
        </p:nvSpPr>
        <p:spPr>
          <a:xfrm>
            <a:off x="12001320" y="13080960"/>
            <a:ext cx="365400" cy="371520"/>
          </a:xfrm>
          <a:prstGeom prst="rect">
            <a:avLst/>
          </a:prstGeom>
          <a:noFill/>
          <a:ln w="12600">
            <a:noFill/>
          </a:ln>
        </p:spPr>
        <p:txBody>
          <a:bodyPr lIns="50760" rIns="50760" tIns="50760" bIns="50760" anchor="b">
            <a:noAutofit/>
          </a:bodyPr>
          <a:lstStyle>
            <a:lvl1pPr>
              <a:lnSpc>
                <a:spcPct val="100000"/>
              </a:lnSpc>
              <a:buNone/>
              <a:defRPr b="0" lang="es-AR" sz="2400" spc="-1" strike="noStrike">
                <a:latin typeface="Times New Roman"/>
              </a:defRPr>
            </a:lvl1pPr>
          </a:lstStyle>
          <a:p>
            <a:pPr>
              <a:lnSpc>
                <a:spcPct val="100000"/>
              </a:lnSpc>
              <a:buNone/>
            </a:pPr>
            <a:fld id="{944821BC-0910-48F1-96D1-DCC1A5938E1D}" type="slidenum">
              <a:rPr b="0" lang="es-AR" sz="2400" spc="-1" strike="noStrike">
                <a:latin typeface="Times New Roman"/>
              </a:rPr>
              <a:t>&lt;número&gt;</a:t>
            </a:fld>
            <a:endParaRPr b="0" lang="es-AR" sz="2400" spc="-1" strike="noStrike">
              <a:latin typeface="Times New Roman"/>
            </a:endParaRPr>
          </a:p>
        </p:txBody>
      </p:sp>
      <p:sp>
        <p:nvSpPr>
          <p:cNvPr id="40" name="PlaceHolder 2"/>
          <p:cNvSpPr>
            <a:spLocks noGrp="1"/>
          </p:cNvSpPr>
          <p:nvPr>
            <p:ph type="title"/>
          </p:nvPr>
        </p:nvSpPr>
        <p:spPr>
          <a:xfrm>
            <a:off x="1218960" y="547200"/>
            <a:ext cx="21944880" cy="2289960"/>
          </a:xfrm>
          <a:prstGeom prst="rect">
            <a:avLst/>
          </a:prstGeom>
          <a:noFill/>
          <a:ln w="0">
            <a:noFill/>
          </a:ln>
        </p:spPr>
        <p:txBody>
          <a:bodyPr lIns="0" rIns="0" tIns="0" bIns="0" anchor="ctr">
            <a:noAutofit/>
          </a:bodyPr>
          <a:p>
            <a:pPr algn="ctr">
              <a:buNone/>
            </a:pPr>
            <a:r>
              <a:rPr b="0" lang="es-AR" sz="4400" spc="-1" strike="noStrike">
                <a:latin typeface="Arial"/>
              </a:rPr>
              <a:t>Pulse para editar el formato del texto de título</a:t>
            </a:r>
            <a:endParaRPr b="0" lang="es-AR" sz="4400" spc="-1" strike="noStrike">
              <a:latin typeface="Arial"/>
            </a:endParaRPr>
          </a:p>
        </p:txBody>
      </p:sp>
      <p:sp>
        <p:nvSpPr>
          <p:cNvPr id="41" name="PlaceHolder 3"/>
          <p:cNvSpPr>
            <a:spLocks noGrp="1"/>
          </p:cNvSpPr>
          <p:nvPr>
            <p:ph type="body"/>
          </p:nvPr>
        </p:nvSpPr>
        <p:spPr>
          <a:xfrm>
            <a:off x="1218960" y="3209400"/>
            <a:ext cx="21944880" cy="7954920"/>
          </a:xfrm>
          <a:prstGeom prst="rect">
            <a:avLst/>
          </a:prstGeom>
          <a:noFill/>
          <a:ln w="0">
            <a:noFill/>
          </a:ln>
        </p:spPr>
        <p:txBody>
          <a:bodyPr lIns="0" rIns="0" tIns="0" bIns="0" anchor="t">
            <a:normAutofit/>
          </a:bodyPr>
          <a:p>
            <a:pPr marL="432000" indent="-324000">
              <a:spcBef>
                <a:spcPts val="1417"/>
              </a:spcBef>
              <a:buClr>
                <a:srgbClr val="000000"/>
              </a:buClr>
              <a:buSzPct val="45000"/>
              <a:buFont typeface="Wingdings" charset="2"/>
              <a:buChar char=""/>
            </a:pPr>
            <a:r>
              <a:rPr b="0" lang="es-AR" sz="3200" spc="-1" strike="noStrike">
                <a:latin typeface="Arial"/>
              </a:rPr>
              <a:t>Pulse para editar el formato de texto del esquema</a:t>
            </a:r>
            <a:endParaRPr b="0" lang="es-AR" sz="3200" spc="-1" strike="noStrike">
              <a:latin typeface="Arial"/>
            </a:endParaRPr>
          </a:p>
          <a:p>
            <a:pPr lvl="1" marL="864000" indent="-324000">
              <a:spcBef>
                <a:spcPts val="1134"/>
              </a:spcBef>
              <a:buClr>
                <a:srgbClr val="000000"/>
              </a:buClr>
              <a:buSzPct val="75000"/>
              <a:buFont typeface="Symbol" charset="2"/>
              <a:buChar char=""/>
            </a:pPr>
            <a:r>
              <a:rPr b="0" lang="es-AR" sz="2800" spc="-1" strike="noStrike">
                <a:latin typeface="Arial"/>
              </a:rPr>
              <a:t>Segundo nivel del esquema</a:t>
            </a:r>
            <a:endParaRPr b="0" lang="es-AR" sz="2800" spc="-1" strike="noStrike">
              <a:latin typeface="Arial"/>
            </a:endParaRPr>
          </a:p>
          <a:p>
            <a:pPr lvl="2" marL="1296000" indent="-288000">
              <a:spcBef>
                <a:spcPts val="850"/>
              </a:spcBef>
              <a:buClr>
                <a:srgbClr val="000000"/>
              </a:buClr>
              <a:buSzPct val="45000"/>
              <a:buFont typeface="Wingdings" charset="2"/>
              <a:buChar char=""/>
            </a:pPr>
            <a:r>
              <a:rPr b="0" lang="es-AR" sz="2400" spc="-1" strike="noStrike">
                <a:latin typeface="Arial"/>
              </a:rPr>
              <a:t>Tercer nivel del esquema</a:t>
            </a:r>
            <a:endParaRPr b="0" lang="es-AR" sz="2400" spc="-1" strike="noStrike">
              <a:latin typeface="Arial"/>
            </a:endParaRPr>
          </a:p>
          <a:p>
            <a:pPr lvl="3" marL="1728000" indent="-216000">
              <a:spcBef>
                <a:spcPts val="567"/>
              </a:spcBef>
              <a:buClr>
                <a:srgbClr val="000000"/>
              </a:buClr>
              <a:buSzPct val="75000"/>
              <a:buFont typeface="Symbol" charset="2"/>
              <a:buChar char=""/>
            </a:pPr>
            <a:r>
              <a:rPr b="0" lang="es-AR" sz="2000" spc="-1" strike="noStrike">
                <a:latin typeface="Arial"/>
              </a:rPr>
              <a:t>Cuarto nivel del esquema</a:t>
            </a:r>
            <a:endParaRPr b="0" lang="es-AR" sz="2000" spc="-1" strike="noStrike">
              <a:latin typeface="Arial"/>
            </a:endParaRPr>
          </a:p>
          <a:p>
            <a:pPr lvl="4" marL="2160000" indent="-216000">
              <a:spcBef>
                <a:spcPts val="283"/>
              </a:spcBef>
              <a:buClr>
                <a:srgbClr val="000000"/>
              </a:buClr>
              <a:buSzPct val="45000"/>
              <a:buFont typeface="Wingdings" charset="2"/>
              <a:buChar char=""/>
            </a:pPr>
            <a:r>
              <a:rPr b="0" lang="es-AR" sz="2000" spc="-1" strike="noStrike">
                <a:latin typeface="Arial"/>
              </a:rPr>
              <a:t>Quinto nivel del esquema</a:t>
            </a:r>
            <a:endParaRPr b="0" lang="es-AR" sz="2000" spc="-1" strike="noStrike">
              <a:latin typeface="Arial"/>
            </a:endParaRPr>
          </a:p>
          <a:p>
            <a:pPr lvl="5" marL="2592000" indent="-216000">
              <a:spcBef>
                <a:spcPts val="283"/>
              </a:spcBef>
              <a:buClr>
                <a:srgbClr val="000000"/>
              </a:buClr>
              <a:buSzPct val="45000"/>
              <a:buFont typeface="Wingdings" charset="2"/>
              <a:buChar char=""/>
            </a:pPr>
            <a:r>
              <a:rPr b="0" lang="es-AR" sz="2000" spc="-1" strike="noStrike">
                <a:latin typeface="Arial"/>
              </a:rPr>
              <a:t>Sexto nivel del esquema</a:t>
            </a:r>
            <a:endParaRPr b="0" lang="es-AR" sz="2000" spc="-1" strike="noStrike">
              <a:latin typeface="Arial"/>
            </a:endParaRPr>
          </a:p>
          <a:p>
            <a:pPr lvl="6" marL="3024000" indent="-216000">
              <a:spcBef>
                <a:spcPts val="283"/>
              </a:spcBef>
              <a:buClr>
                <a:srgbClr val="000000"/>
              </a:buClr>
              <a:buSzPct val="45000"/>
              <a:buFont typeface="Wingdings" charset="2"/>
              <a:buChar char=""/>
            </a:pPr>
            <a:r>
              <a:rPr b="0" lang="es-AR" sz="2000" spc="-1" strike="noStrike">
                <a:latin typeface="Arial"/>
              </a:rPr>
              <a:t>Séptimo nivel del esquema</a:t>
            </a:r>
            <a:endParaRPr b="0" lang="es-AR" sz="2000" spc="-1" strike="noStrike">
              <a:latin typeface="Arial"/>
            </a:endParaRPr>
          </a:p>
        </p:txBody>
      </p:sp>
    </p:spTree>
  </p:cSld>
  <p:clrMap bg1="lt1" bg2="lt2" tx1="dk1" tx2="dk2" accent1="accent1" accent2="accent2" accent3="accent3" accent4="accent4" accent5="accent5" accent6="accent6" hlink="hlink" folHlink="folHlink"/>
  <p:sldLayoutIdLst>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Lst>
</p:sldMaster>
</file>

<file path=ppt/slideMasters/slideMaster3.xml><?xml version="1.0" encoding="utf-8"?>
<p:sldMaster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78" name="PlaceHolder 1"/>
          <p:cNvSpPr>
            <a:spLocks noGrp="1"/>
          </p:cNvSpPr>
          <p:nvPr>
            <p:ph type="ftr" idx="3"/>
          </p:nvPr>
        </p:nvSpPr>
        <p:spPr>
          <a:xfrm>
            <a:off x="8339040" y="12494880"/>
            <a:ext cx="7726320" cy="942480"/>
          </a:xfrm>
          <a:prstGeom prst="rect">
            <a:avLst/>
          </a:prstGeom>
          <a:noFill/>
          <a:ln w="0">
            <a:noFill/>
          </a:ln>
        </p:spPr>
        <p:txBody>
          <a:bodyPr lIns="0" rIns="0" tIns="0" bIns="0" anchor="t">
            <a:noAutofit/>
          </a:bodyPr>
          <a:lstStyle>
            <a:lvl1pPr algn="ctr">
              <a:lnSpc>
                <a:spcPct val="100000"/>
              </a:lnSpc>
              <a:buNone/>
              <a:defRPr b="0" lang="es-AR" sz="1400" spc="-1" strike="noStrike">
                <a:latin typeface="Times New Roman"/>
              </a:defRPr>
            </a:lvl1pPr>
          </a:lstStyle>
          <a:p>
            <a:pPr algn="ctr">
              <a:lnSpc>
                <a:spcPct val="100000"/>
              </a:lnSpc>
              <a:buNone/>
            </a:pPr>
            <a:r>
              <a:rPr b="0" lang="es-AR" sz="1400" spc="-1" strike="noStrike">
                <a:latin typeface="Times New Roman"/>
              </a:rPr>
              <a:t>&lt;pie de página&gt;</a:t>
            </a:r>
            <a:endParaRPr b="0" lang="es-AR" sz="1400" spc="-1" strike="noStrike">
              <a:latin typeface="Times New Roman"/>
            </a:endParaRPr>
          </a:p>
        </p:txBody>
      </p:sp>
      <p:sp>
        <p:nvSpPr>
          <p:cNvPr id="79" name="PlaceHolder 2"/>
          <p:cNvSpPr>
            <a:spLocks noGrp="1"/>
          </p:cNvSpPr>
          <p:nvPr>
            <p:ph type="sldNum" idx="4"/>
          </p:nvPr>
        </p:nvSpPr>
        <p:spPr>
          <a:xfrm>
            <a:off x="17483040" y="12494880"/>
            <a:ext cx="5677920" cy="942480"/>
          </a:xfrm>
          <a:prstGeom prst="rect">
            <a:avLst/>
          </a:prstGeom>
          <a:noFill/>
          <a:ln w="0">
            <a:noFill/>
          </a:ln>
        </p:spPr>
        <p:txBody>
          <a:bodyPr lIns="0" rIns="0" tIns="0" bIns="0" anchor="t">
            <a:noAutofit/>
          </a:bodyPr>
          <a:lstStyle>
            <a:lvl1pPr algn="r">
              <a:lnSpc>
                <a:spcPct val="100000"/>
              </a:lnSpc>
              <a:buNone/>
              <a:defRPr b="0" lang="es-AR" sz="1400" spc="-1" strike="noStrike">
                <a:latin typeface="Times New Roman"/>
              </a:defRPr>
            </a:lvl1pPr>
          </a:lstStyle>
          <a:p>
            <a:pPr algn="r">
              <a:lnSpc>
                <a:spcPct val="100000"/>
              </a:lnSpc>
              <a:buNone/>
            </a:pPr>
            <a:fld id="{E16BCF4A-1022-46ED-A2F5-6ECE2190DC2B}" type="slidenum">
              <a:rPr b="0" lang="es-AR" sz="1400" spc="-1" strike="noStrike">
                <a:latin typeface="Times New Roman"/>
              </a:rPr>
              <a:t>&lt;número&gt;</a:t>
            </a:fld>
            <a:endParaRPr b="0" lang="es-AR" sz="1400" spc="-1" strike="noStrike">
              <a:latin typeface="Times New Roman"/>
            </a:endParaRPr>
          </a:p>
        </p:txBody>
      </p:sp>
      <p:sp>
        <p:nvSpPr>
          <p:cNvPr id="80" name="PlaceHolder 3"/>
          <p:cNvSpPr>
            <a:spLocks noGrp="1"/>
          </p:cNvSpPr>
          <p:nvPr>
            <p:ph type="dt" idx="5"/>
          </p:nvPr>
        </p:nvSpPr>
        <p:spPr>
          <a:xfrm>
            <a:off x="1218960" y="12494880"/>
            <a:ext cx="5677920" cy="942480"/>
          </a:xfrm>
          <a:prstGeom prst="rect">
            <a:avLst/>
          </a:prstGeom>
          <a:noFill/>
          <a:ln w="0">
            <a:noFill/>
          </a:ln>
        </p:spPr>
        <p:txBody>
          <a:bodyPr lIns="0" rIns="0" tIns="0" bIns="0" anchor="t">
            <a:noAutofit/>
          </a:bodyPr>
          <a:lstStyle>
            <a:lvl1pPr>
              <a:defRPr b="0" lang="es-AR" sz="1400" spc="-1" strike="noStrike">
                <a:latin typeface="Times New Roman"/>
              </a:defRPr>
            </a:lvl1pPr>
          </a:lstStyle>
          <a:p>
            <a:r>
              <a:rPr b="0" lang="es-AR" sz="1400" spc="-1" strike="noStrike">
                <a:latin typeface="Times New Roman"/>
              </a:rPr>
              <a:t>&lt;fecha/hora&gt;</a:t>
            </a:r>
            <a:endParaRPr b="0" lang="es-AR" sz="1400" spc="-1" strike="noStrike">
              <a:latin typeface="Times New Roman"/>
            </a:endParaRPr>
          </a:p>
        </p:txBody>
      </p:sp>
      <p:sp>
        <p:nvSpPr>
          <p:cNvPr id="81" name="PlaceHolder 4"/>
          <p:cNvSpPr>
            <a:spLocks noGrp="1"/>
          </p:cNvSpPr>
          <p:nvPr>
            <p:ph type="title"/>
          </p:nvPr>
        </p:nvSpPr>
        <p:spPr>
          <a:xfrm>
            <a:off x="1218960" y="547200"/>
            <a:ext cx="21944880" cy="2289960"/>
          </a:xfrm>
          <a:prstGeom prst="rect">
            <a:avLst/>
          </a:prstGeom>
          <a:noFill/>
          <a:ln w="0">
            <a:noFill/>
          </a:ln>
        </p:spPr>
        <p:txBody>
          <a:bodyPr lIns="0" rIns="0" tIns="0" bIns="0" anchor="ctr">
            <a:noAutofit/>
          </a:bodyPr>
          <a:p>
            <a:pPr algn="ctr">
              <a:buNone/>
            </a:pPr>
            <a:r>
              <a:rPr b="0" lang="es-AR" sz="4400" spc="-1" strike="noStrike">
                <a:latin typeface="Arial"/>
              </a:rPr>
              <a:t>Pulse para editar el formato del texto de título</a:t>
            </a:r>
            <a:endParaRPr b="0" lang="es-AR" sz="4400" spc="-1" strike="noStrike">
              <a:latin typeface="Arial"/>
            </a:endParaRPr>
          </a:p>
        </p:txBody>
      </p:sp>
      <p:sp>
        <p:nvSpPr>
          <p:cNvPr id="82" name="PlaceHolder 5"/>
          <p:cNvSpPr>
            <a:spLocks noGrp="1"/>
          </p:cNvSpPr>
          <p:nvPr>
            <p:ph type="body"/>
          </p:nvPr>
        </p:nvSpPr>
        <p:spPr>
          <a:xfrm>
            <a:off x="1218960" y="3209400"/>
            <a:ext cx="21944880" cy="7954920"/>
          </a:xfrm>
          <a:prstGeom prst="rect">
            <a:avLst/>
          </a:prstGeom>
          <a:noFill/>
          <a:ln w="0">
            <a:noFill/>
          </a:ln>
        </p:spPr>
        <p:txBody>
          <a:bodyPr lIns="0" rIns="0" tIns="0" bIns="0" anchor="t">
            <a:normAutofit/>
          </a:bodyPr>
          <a:p>
            <a:pPr marL="432000" indent="-324000">
              <a:spcBef>
                <a:spcPts val="1417"/>
              </a:spcBef>
              <a:buClr>
                <a:srgbClr val="000000"/>
              </a:buClr>
              <a:buSzPct val="45000"/>
              <a:buFont typeface="Wingdings" charset="2"/>
              <a:buChar char=""/>
            </a:pPr>
            <a:r>
              <a:rPr b="0" lang="es-AR" sz="3200" spc="-1" strike="noStrike">
                <a:latin typeface="Arial"/>
              </a:rPr>
              <a:t>Pulse para editar el formato de texto del esquema</a:t>
            </a:r>
            <a:endParaRPr b="0" lang="es-AR" sz="3200" spc="-1" strike="noStrike">
              <a:latin typeface="Arial"/>
            </a:endParaRPr>
          </a:p>
          <a:p>
            <a:pPr lvl="1" marL="864000" indent="-324000">
              <a:spcBef>
                <a:spcPts val="1134"/>
              </a:spcBef>
              <a:buClr>
                <a:srgbClr val="000000"/>
              </a:buClr>
              <a:buSzPct val="75000"/>
              <a:buFont typeface="Symbol" charset="2"/>
              <a:buChar char=""/>
            </a:pPr>
            <a:r>
              <a:rPr b="0" lang="es-AR" sz="2800" spc="-1" strike="noStrike">
                <a:latin typeface="Arial"/>
              </a:rPr>
              <a:t>Segundo nivel del esquema</a:t>
            </a:r>
            <a:endParaRPr b="0" lang="es-AR" sz="2800" spc="-1" strike="noStrike">
              <a:latin typeface="Arial"/>
            </a:endParaRPr>
          </a:p>
          <a:p>
            <a:pPr lvl="2" marL="1296000" indent="-288000">
              <a:spcBef>
                <a:spcPts val="850"/>
              </a:spcBef>
              <a:buClr>
                <a:srgbClr val="000000"/>
              </a:buClr>
              <a:buSzPct val="45000"/>
              <a:buFont typeface="Wingdings" charset="2"/>
              <a:buChar char=""/>
            </a:pPr>
            <a:r>
              <a:rPr b="0" lang="es-AR" sz="2400" spc="-1" strike="noStrike">
                <a:latin typeface="Arial"/>
              </a:rPr>
              <a:t>Tercer nivel del esquema</a:t>
            </a:r>
            <a:endParaRPr b="0" lang="es-AR" sz="2400" spc="-1" strike="noStrike">
              <a:latin typeface="Arial"/>
            </a:endParaRPr>
          </a:p>
          <a:p>
            <a:pPr lvl="3" marL="1728000" indent="-216000">
              <a:spcBef>
                <a:spcPts val="567"/>
              </a:spcBef>
              <a:buClr>
                <a:srgbClr val="000000"/>
              </a:buClr>
              <a:buSzPct val="75000"/>
              <a:buFont typeface="Symbol" charset="2"/>
              <a:buChar char=""/>
            </a:pPr>
            <a:r>
              <a:rPr b="0" lang="es-AR" sz="2000" spc="-1" strike="noStrike">
                <a:latin typeface="Arial"/>
              </a:rPr>
              <a:t>Cuarto nivel del esquema</a:t>
            </a:r>
            <a:endParaRPr b="0" lang="es-AR" sz="2000" spc="-1" strike="noStrike">
              <a:latin typeface="Arial"/>
            </a:endParaRPr>
          </a:p>
          <a:p>
            <a:pPr lvl="4" marL="2160000" indent="-216000">
              <a:spcBef>
                <a:spcPts val="283"/>
              </a:spcBef>
              <a:buClr>
                <a:srgbClr val="000000"/>
              </a:buClr>
              <a:buSzPct val="45000"/>
              <a:buFont typeface="Wingdings" charset="2"/>
              <a:buChar char=""/>
            </a:pPr>
            <a:r>
              <a:rPr b="0" lang="es-AR" sz="2000" spc="-1" strike="noStrike">
                <a:latin typeface="Arial"/>
              </a:rPr>
              <a:t>Quinto nivel del esquema</a:t>
            </a:r>
            <a:endParaRPr b="0" lang="es-AR" sz="2000" spc="-1" strike="noStrike">
              <a:latin typeface="Arial"/>
            </a:endParaRPr>
          </a:p>
          <a:p>
            <a:pPr lvl="5" marL="2592000" indent="-216000">
              <a:spcBef>
                <a:spcPts val="283"/>
              </a:spcBef>
              <a:buClr>
                <a:srgbClr val="000000"/>
              </a:buClr>
              <a:buSzPct val="45000"/>
              <a:buFont typeface="Wingdings" charset="2"/>
              <a:buChar char=""/>
            </a:pPr>
            <a:r>
              <a:rPr b="0" lang="es-AR" sz="2000" spc="-1" strike="noStrike">
                <a:latin typeface="Arial"/>
              </a:rPr>
              <a:t>Sexto nivel del esquema</a:t>
            </a:r>
            <a:endParaRPr b="0" lang="es-AR" sz="2000" spc="-1" strike="noStrike">
              <a:latin typeface="Arial"/>
            </a:endParaRPr>
          </a:p>
          <a:p>
            <a:pPr lvl="6" marL="3024000" indent="-216000">
              <a:spcBef>
                <a:spcPts val="283"/>
              </a:spcBef>
              <a:buClr>
                <a:srgbClr val="000000"/>
              </a:buClr>
              <a:buSzPct val="45000"/>
              <a:buFont typeface="Wingdings" charset="2"/>
              <a:buChar char=""/>
            </a:pPr>
            <a:r>
              <a:rPr b="0" lang="es-AR" sz="2000" spc="-1" strike="noStrike">
                <a:latin typeface="Arial"/>
              </a:rPr>
              <a:t>Séptimo nivel del esquema</a:t>
            </a:r>
            <a:endParaRPr b="0" lang="es-AR" sz="2000" spc="-1" strike="noStrike">
              <a:latin typeface="Arial"/>
            </a:endParaRPr>
          </a:p>
        </p:txBody>
      </p:sp>
    </p:spTree>
  </p:cSld>
  <p:clrMap bg1="lt1" bg2="lt2" tx1="dk1" tx2="dk2" accent1="accent1" accent2="accent2" accent3="accent3" accent4="accent4" accent5="accent5" accent6="accent6" hlink="hlink" folHlink="folHlink"/>
  <p:sldLayoutIdLst>
    <p:sldLayoutId id="2147483675" r:id="rId2"/>
    <p:sldLayoutId id="2147483676" r:id="rId3"/>
    <p:sldLayoutId id="2147483677" r:id="rId4"/>
    <p:sldLayoutId id="2147483678" r:id="rId5"/>
    <p:sldLayoutId id="2147483679" r:id="rId6"/>
    <p:sldLayoutId id="2147483680" r:id="rId7"/>
    <p:sldLayoutId id="2147483681" r:id="rId8"/>
    <p:sldLayoutId id="2147483682" r:id="rId9"/>
    <p:sldLayoutId id="2147483683" r:id="rId10"/>
    <p:sldLayoutId id="2147483684" r:id="rId11"/>
    <p:sldLayoutId id="2147483685" r:id="rId12"/>
    <p:sldLayoutId id="2147483686" r:id="rId13"/>
  </p:sldLayoutIdLst>
</p:sldMaster>
</file>

<file path=ppt/slideMasters/slideMaster4.xml><?xml version="1.0" encoding="utf-8"?>
<p:sldMaster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ffffff"/>
        </a:solidFill>
      </p:bgPr>
    </p:bg>
    <p:spTree>
      <p:nvGrpSpPr>
        <p:cNvPr id="1" name=""/>
        <p:cNvGrpSpPr/>
        <p:nvPr/>
      </p:nvGrpSpPr>
      <p:grpSpPr>
        <a:xfrm>
          <a:off x="0" y="0"/>
          <a:ext cx="0" cy="0"/>
          <a:chOff x="0" y="0"/>
          <a:chExt cx="0" cy="0"/>
        </a:xfrm>
      </p:grpSpPr>
      <p:sp>
        <p:nvSpPr>
          <p:cNvPr id="119" name="PlaceHolder 1"/>
          <p:cNvSpPr>
            <a:spLocks noGrp="1"/>
          </p:cNvSpPr>
          <p:nvPr>
            <p:ph type="sldNum" idx="6"/>
          </p:nvPr>
        </p:nvSpPr>
        <p:spPr>
          <a:xfrm>
            <a:off x="12001320" y="13080960"/>
            <a:ext cx="365400" cy="371520"/>
          </a:xfrm>
          <a:prstGeom prst="rect">
            <a:avLst/>
          </a:prstGeom>
          <a:noFill/>
          <a:ln w="12600">
            <a:noFill/>
          </a:ln>
        </p:spPr>
        <p:txBody>
          <a:bodyPr lIns="50760" rIns="50760" tIns="50760" bIns="50760" anchor="b">
            <a:noAutofit/>
          </a:bodyPr>
          <a:lstStyle>
            <a:lvl1pPr>
              <a:lnSpc>
                <a:spcPct val="100000"/>
              </a:lnSpc>
              <a:buNone/>
              <a:defRPr b="0" lang="es-AR" sz="2400" spc="-1" strike="noStrike">
                <a:latin typeface="Times New Roman"/>
              </a:defRPr>
            </a:lvl1pPr>
          </a:lstStyle>
          <a:p>
            <a:pPr>
              <a:lnSpc>
                <a:spcPct val="100000"/>
              </a:lnSpc>
              <a:buNone/>
            </a:pPr>
            <a:fld id="{7FED60F5-3383-4790-921D-D343FCA13812}" type="slidenum">
              <a:rPr b="0" lang="es-AR" sz="2400" spc="-1" strike="noStrike">
                <a:latin typeface="Times New Roman"/>
              </a:rPr>
              <a:t>&lt;número&gt;</a:t>
            </a:fld>
            <a:endParaRPr b="0" lang="es-AR" sz="2400" spc="-1" strike="noStrike">
              <a:latin typeface="Times New Roman"/>
            </a:endParaRPr>
          </a:p>
        </p:txBody>
      </p:sp>
      <p:sp>
        <p:nvSpPr>
          <p:cNvPr id="120" name="PlaceHolder 2"/>
          <p:cNvSpPr>
            <a:spLocks noGrp="1"/>
          </p:cNvSpPr>
          <p:nvPr>
            <p:ph type="title"/>
          </p:nvPr>
        </p:nvSpPr>
        <p:spPr>
          <a:xfrm>
            <a:off x="1218960" y="547200"/>
            <a:ext cx="21944880" cy="2289960"/>
          </a:xfrm>
          <a:prstGeom prst="rect">
            <a:avLst/>
          </a:prstGeom>
          <a:noFill/>
          <a:ln w="0">
            <a:noFill/>
          </a:ln>
        </p:spPr>
        <p:txBody>
          <a:bodyPr lIns="0" rIns="0" tIns="0" bIns="0" anchor="ctr">
            <a:noAutofit/>
          </a:bodyPr>
          <a:p>
            <a:pPr algn="ctr">
              <a:buNone/>
            </a:pPr>
            <a:r>
              <a:rPr b="0" lang="es-AR" sz="4400" spc="-1" strike="noStrike">
                <a:latin typeface="Arial"/>
              </a:rPr>
              <a:t>Pulse para editar el formato del texto de título</a:t>
            </a:r>
            <a:endParaRPr b="0" lang="es-AR" sz="4400" spc="-1" strike="noStrike">
              <a:latin typeface="Arial"/>
            </a:endParaRPr>
          </a:p>
        </p:txBody>
      </p:sp>
      <p:sp>
        <p:nvSpPr>
          <p:cNvPr id="121" name="PlaceHolder 3"/>
          <p:cNvSpPr>
            <a:spLocks noGrp="1"/>
          </p:cNvSpPr>
          <p:nvPr>
            <p:ph type="body"/>
          </p:nvPr>
        </p:nvSpPr>
        <p:spPr>
          <a:xfrm>
            <a:off x="1218960" y="3209400"/>
            <a:ext cx="21944880" cy="7954920"/>
          </a:xfrm>
          <a:prstGeom prst="rect">
            <a:avLst/>
          </a:prstGeom>
          <a:noFill/>
          <a:ln w="0">
            <a:noFill/>
          </a:ln>
        </p:spPr>
        <p:txBody>
          <a:bodyPr lIns="0" rIns="0" tIns="0" bIns="0" anchor="t">
            <a:normAutofit/>
          </a:bodyPr>
          <a:p>
            <a:pPr marL="432000" indent="-324000">
              <a:spcBef>
                <a:spcPts val="1417"/>
              </a:spcBef>
              <a:buClr>
                <a:srgbClr val="000000"/>
              </a:buClr>
              <a:buSzPct val="45000"/>
              <a:buFont typeface="Wingdings" charset="2"/>
              <a:buChar char=""/>
            </a:pPr>
            <a:r>
              <a:rPr b="0" lang="es-AR" sz="3200" spc="-1" strike="noStrike">
                <a:latin typeface="Arial"/>
              </a:rPr>
              <a:t>Pulse para editar el formato de texto del esquema</a:t>
            </a:r>
            <a:endParaRPr b="0" lang="es-AR" sz="3200" spc="-1" strike="noStrike">
              <a:latin typeface="Arial"/>
            </a:endParaRPr>
          </a:p>
          <a:p>
            <a:pPr lvl="1" marL="864000" indent="-324000">
              <a:spcBef>
                <a:spcPts val="1134"/>
              </a:spcBef>
              <a:buClr>
                <a:srgbClr val="000000"/>
              </a:buClr>
              <a:buSzPct val="75000"/>
              <a:buFont typeface="Symbol" charset="2"/>
              <a:buChar char=""/>
            </a:pPr>
            <a:r>
              <a:rPr b="0" lang="es-AR" sz="2800" spc="-1" strike="noStrike">
                <a:latin typeface="Arial"/>
              </a:rPr>
              <a:t>Segundo nivel del esquema</a:t>
            </a:r>
            <a:endParaRPr b="0" lang="es-AR" sz="2800" spc="-1" strike="noStrike">
              <a:latin typeface="Arial"/>
            </a:endParaRPr>
          </a:p>
          <a:p>
            <a:pPr lvl="2" marL="1296000" indent="-288000">
              <a:spcBef>
                <a:spcPts val="850"/>
              </a:spcBef>
              <a:buClr>
                <a:srgbClr val="000000"/>
              </a:buClr>
              <a:buSzPct val="45000"/>
              <a:buFont typeface="Wingdings" charset="2"/>
              <a:buChar char=""/>
            </a:pPr>
            <a:r>
              <a:rPr b="0" lang="es-AR" sz="2400" spc="-1" strike="noStrike">
                <a:latin typeface="Arial"/>
              </a:rPr>
              <a:t>Tercer nivel del esquema</a:t>
            </a:r>
            <a:endParaRPr b="0" lang="es-AR" sz="2400" spc="-1" strike="noStrike">
              <a:latin typeface="Arial"/>
            </a:endParaRPr>
          </a:p>
          <a:p>
            <a:pPr lvl="3" marL="1728000" indent="-216000">
              <a:spcBef>
                <a:spcPts val="567"/>
              </a:spcBef>
              <a:buClr>
                <a:srgbClr val="000000"/>
              </a:buClr>
              <a:buSzPct val="75000"/>
              <a:buFont typeface="Symbol" charset="2"/>
              <a:buChar char=""/>
            </a:pPr>
            <a:r>
              <a:rPr b="0" lang="es-AR" sz="2000" spc="-1" strike="noStrike">
                <a:latin typeface="Arial"/>
              </a:rPr>
              <a:t>Cuarto nivel del esquema</a:t>
            </a:r>
            <a:endParaRPr b="0" lang="es-AR" sz="2000" spc="-1" strike="noStrike">
              <a:latin typeface="Arial"/>
            </a:endParaRPr>
          </a:p>
          <a:p>
            <a:pPr lvl="4" marL="2160000" indent="-216000">
              <a:spcBef>
                <a:spcPts val="283"/>
              </a:spcBef>
              <a:buClr>
                <a:srgbClr val="000000"/>
              </a:buClr>
              <a:buSzPct val="45000"/>
              <a:buFont typeface="Wingdings" charset="2"/>
              <a:buChar char=""/>
            </a:pPr>
            <a:r>
              <a:rPr b="0" lang="es-AR" sz="2000" spc="-1" strike="noStrike">
                <a:latin typeface="Arial"/>
              </a:rPr>
              <a:t>Quinto nivel del esquema</a:t>
            </a:r>
            <a:endParaRPr b="0" lang="es-AR" sz="2000" spc="-1" strike="noStrike">
              <a:latin typeface="Arial"/>
            </a:endParaRPr>
          </a:p>
          <a:p>
            <a:pPr lvl="5" marL="2592000" indent="-216000">
              <a:spcBef>
                <a:spcPts val="283"/>
              </a:spcBef>
              <a:buClr>
                <a:srgbClr val="000000"/>
              </a:buClr>
              <a:buSzPct val="45000"/>
              <a:buFont typeface="Wingdings" charset="2"/>
              <a:buChar char=""/>
            </a:pPr>
            <a:r>
              <a:rPr b="0" lang="es-AR" sz="2000" spc="-1" strike="noStrike">
                <a:latin typeface="Arial"/>
              </a:rPr>
              <a:t>Sexto nivel del esquema</a:t>
            </a:r>
            <a:endParaRPr b="0" lang="es-AR" sz="2000" spc="-1" strike="noStrike">
              <a:latin typeface="Arial"/>
            </a:endParaRPr>
          </a:p>
          <a:p>
            <a:pPr lvl="6" marL="3024000" indent="-216000">
              <a:spcBef>
                <a:spcPts val="283"/>
              </a:spcBef>
              <a:buClr>
                <a:srgbClr val="000000"/>
              </a:buClr>
              <a:buSzPct val="45000"/>
              <a:buFont typeface="Wingdings" charset="2"/>
              <a:buChar char=""/>
            </a:pPr>
            <a:r>
              <a:rPr b="0" lang="es-AR" sz="2000" spc="-1" strike="noStrike">
                <a:latin typeface="Arial"/>
              </a:rPr>
              <a:t>Séptimo nivel del esquema</a:t>
            </a:r>
            <a:endParaRPr b="0" lang="es-AR" sz="2000" spc="-1" strike="noStrike">
              <a:latin typeface="Arial"/>
            </a:endParaRPr>
          </a:p>
        </p:txBody>
      </p:sp>
    </p:spTree>
  </p:cSld>
  <p:clrMap bg1="lt1" bg2="lt2" tx1="dk1" tx2="dk2" accent1="accent1" accent2="accent2" accent3="accent3" accent4="accent4" accent5="accent5" accent6="accent6" hlink="hlink" folHlink="folHlink"/>
  <p:sldLayoutIdLst>
    <p:sldLayoutId id="2147483688" r:id="rId2"/>
    <p:sldLayoutId id="2147483689" r:id="rId3"/>
    <p:sldLayoutId id="2147483690" r:id="rId4"/>
    <p:sldLayoutId id="2147483691" r:id="rId5"/>
    <p:sldLayoutId id="2147483692" r:id="rId6"/>
    <p:sldLayoutId id="2147483693" r:id="rId7"/>
    <p:sldLayoutId id="2147483694" r:id="rId8"/>
    <p:sldLayoutId id="2147483695" r:id="rId9"/>
    <p:sldLayoutId id="2147483696" r:id="rId10"/>
    <p:sldLayoutId id="2147483697" r:id="rId11"/>
    <p:sldLayoutId id="2147483698" r:id="rId12"/>
    <p:sldLayoutId id="2147483699" r:id="rId13"/>
  </p:sldLayoutIdLst>
</p:sldMaster>
</file>

<file path=ppt/slideMasters/slideMaster5.xml><?xml version="1.0" encoding="utf-8"?>
<p:sldMaster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003462"/>
        </a:solidFill>
      </p:bgPr>
    </p:bg>
    <p:spTree>
      <p:nvGrpSpPr>
        <p:cNvPr id="1" name=""/>
        <p:cNvGrpSpPr/>
        <p:nvPr/>
      </p:nvGrpSpPr>
      <p:grpSpPr>
        <a:xfrm>
          <a:off x="0" y="0"/>
          <a:ext cx="0" cy="0"/>
          <a:chOff x="0" y="0"/>
          <a:chExt cx="0" cy="0"/>
        </a:xfrm>
      </p:grpSpPr>
      <p:sp>
        <p:nvSpPr>
          <p:cNvPr id="158" name="PlaceHolder 1"/>
          <p:cNvSpPr>
            <a:spLocks noGrp="1"/>
          </p:cNvSpPr>
          <p:nvPr>
            <p:ph type="sldNum" idx="7"/>
          </p:nvPr>
        </p:nvSpPr>
        <p:spPr>
          <a:xfrm>
            <a:off x="12001320" y="13018680"/>
            <a:ext cx="416520" cy="429480"/>
          </a:xfrm>
          <a:prstGeom prst="rect">
            <a:avLst/>
          </a:prstGeom>
          <a:noFill/>
          <a:ln w="12600">
            <a:noFill/>
          </a:ln>
        </p:spPr>
        <p:txBody>
          <a:bodyPr lIns="50760" rIns="50760" tIns="50760" bIns="50760" anchor="b">
            <a:noAutofit/>
          </a:bodyPr>
          <a:lstStyle>
            <a:lvl1pPr>
              <a:lnSpc>
                <a:spcPct val="100000"/>
              </a:lnSpc>
              <a:buNone/>
              <a:defRPr b="0" lang="es-AR" sz="2400" spc="-1" strike="noStrike">
                <a:latin typeface="Times New Roman"/>
              </a:defRPr>
            </a:lvl1pPr>
          </a:lstStyle>
          <a:p>
            <a:pPr>
              <a:lnSpc>
                <a:spcPct val="100000"/>
              </a:lnSpc>
              <a:buNone/>
            </a:pPr>
            <a:fld id="{66C74DDE-DA83-412A-81AF-2EE64AE7BAB9}" type="slidenum">
              <a:rPr b="0" lang="es-AR" sz="2400" spc="-1" strike="noStrike">
                <a:latin typeface="Times New Roman"/>
              </a:rPr>
              <a:t>&lt;número&gt;</a:t>
            </a:fld>
            <a:endParaRPr b="0" lang="es-AR" sz="2400" spc="-1" strike="noStrike">
              <a:latin typeface="Times New Roman"/>
            </a:endParaRPr>
          </a:p>
        </p:txBody>
      </p:sp>
      <p:sp>
        <p:nvSpPr>
          <p:cNvPr id="159" name="PlaceHolder 2"/>
          <p:cNvSpPr>
            <a:spLocks noGrp="1"/>
          </p:cNvSpPr>
          <p:nvPr>
            <p:ph type="title"/>
          </p:nvPr>
        </p:nvSpPr>
        <p:spPr>
          <a:xfrm>
            <a:off x="1218960" y="547200"/>
            <a:ext cx="21944880" cy="2289960"/>
          </a:xfrm>
          <a:prstGeom prst="rect">
            <a:avLst/>
          </a:prstGeom>
          <a:noFill/>
          <a:ln w="0">
            <a:noFill/>
          </a:ln>
        </p:spPr>
        <p:txBody>
          <a:bodyPr lIns="0" rIns="0" tIns="0" bIns="0" anchor="ctr">
            <a:noAutofit/>
          </a:bodyPr>
          <a:p>
            <a:pPr algn="ctr">
              <a:buNone/>
            </a:pPr>
            <a:r>
              <a:rPr b="0" lang="es-AR" sz="4400" spc="-1" strike="noStrike">
                <a:latin typeface="Arial"/>
              </a:rPr>
              <a:t>Pulse para editar el formato del texto de título</a:t>
            </a:r>
            <a:endParaRPr b="0" lang="es-AR" sz="4400" spc="-1" strike="noStrike">
              <a:latin typeface="Arial"/>
            </a:endParaRPr>
          </a:p>
        </p:txBody>
      </p:sp>
      <p:sp>
        <p:nvSpPr>
          <p:cNvPr id="160" name="PlaceHolder 3"/>
          <p:cNvSpPr>
            <a:spLocks noGrp="1"/>
          </p:cNvSpPr>
          <p:nvPr>
            <p:ph type="body"/>
          </p:nvPr>
        </p:nvSpPr>
        <p:spPr>
          <a:xfrm>
            <a:off x="1218960" y="3209400"/>
            <a:ext cx="21944880" cy="7954920"/>
          </a:xfrm>
          <a:prstGeom prst="rect">
            <a:avLst/>
          </a:prstGeom>
          <a:noFill/>
          <a:ln w="0">
            <a:noFill/>
          </a:ln>
        </p:spPr>
        <p:txBody>
          <a:bodyPr lIns="0" rIns="0" tIns="0" bIns="0" anchor="t">
            <a:normAutofit/>
          </a:bodyPr>
          <a:p>
            <a:pPr marL="432000" indent="-324000">
              <a:spcBef>
                <a:spcPts val="1417"/>
              </a:spcBef>
              <a:buClr>
                <a:srgbClr val="ffffff"/>
              </a:buClr>
              <a:buSzPct val="45000"/>
              <a:buFont typeface="Wingdings" charset="2"/>
              <a:buChar char=""/>
            </a:pPr>
            <a:r>
              <a:rPr b="0" lang="es-AR" sz="3200" spc="-1" strike="noStrike">
                <a:latin typeface="Arial"/>
              </a:rPr>
              <a:t>Pulse para editar el formato de texto del esquema</a:t>
            </a:r>
            <a:endParaRPr b="0" lang="es-AR" sz="3200" spc="-1" strike="noStrike">
              <a:latin typeface="Arial"/>
            </a:endParaRPr>
          </a:p>
          <a:p>
            <a:pPr lvl="1" marL="864000" indent="-324000">
              <a:spcBef>
                <a:spcPts val="1134"/>
              </a:spcBef>
              <a:buClr>
                <a:srgbClr val="ffffff"/>
              </a:buClr>
              <a:buSzPct val="75000"/>
              <a:buFont typeface="Symbol" charset="2"/>
              <a:buChar char=""/>
            </a:pPr>
            <a:r>
              <a:rPr b="0" lang="es-AR" sz="2800" spc="-1" strike="noStrike">
                <a:latin typeface="Arial"/>
              </a:rPr>
              <a:t>Segundo nivel del esquema</a:t>
            </a:r>
            <a:endParaRPr b="0" lang="es-AR" sz="2800" spc="-1" strike="noStrike">
              <a:latin typeface="Arial"/>
            </a:endParaRPr>
          </a:p>
          <a:p>
            <a:pPr lvl="2" marL="1296000" indent="-288000">
              <a:spcBef>
                <a:spcPts val="850"/>
              </a:spcBef>
              <a:buClr>
                <a:srgbClr val="ffffff"/>
              </a:buClr>
              <a:buSzPct val="45000"/>
              <a:buFont typeface="Wingdings" charset="2"/>
              <a:buChar char=""/>
            </a:pPr>
            <a:r>
              <a:rPr b="0" lang="es-AR" sz="2400" spc="-1" strike="noStrike">
                <a:latin typeface="Arial"/>
              </a:rPr>
              <a:t>Tercer nivel del esquema</a:t>
            </a:r>
            <a:endParaRPr b="0" lang="es-AR" sz="2400" spc="-1" strike="noStrike">
              <a:latin typeface="Arial"/>
            </a:endParaRPr>
          </a:p>
          <a:p>
            <a:pPr lvl="3" marL="1728000" indent="-216000">
              <a:spcBef>
                <a:spcPts val="567"/>
              </a:spcBef>
              <a:buClr>
                <a:srgbClr val="ffffff"/>
              </a:buClr>
              <a:buSzPct val="75000"/>
              <a:buFont typeface="Symbol" charset="2"/>
              <a:buChar char=""/>
            </a:pPr>
            <a:r>
              <a:rPr b="0" lang="es-AR" sz="2000" spc="-1" strike="noStrike">
                <a:latin typeface="Arial"/>
              </a:rPr>
              <a:t>Cuarto nivel del esquema</a:t>
            </a:r>
            <a:endParaRPr b="0" lang="es-AR" sz="2000" spc="-1" strike="noStrike">
              <a:latin typeface="Arial"/>
            </a:endParaRPr>
          </a:p>
          <a:p>
            <a:pPr lvl="4" marL="2160000" indent="-216000">
              <a:spcBef>
                <a:spcPts val="283"/>
              </a:spcBef>
              <a:buClr>
                <a:srgbClr val="ffffff"/>
              </a:buClr>
              <a:buSzPct val="45000"/>
              <a:buFont typeface="Wingdings" charset="2"/>
              <a:buChar char=""/>
            </a:pPr>
            <a:r>
              <a:rPr b="0" lang="es-AR" sz="2000" spc="-1" strike="noStrike">
                <a:latin typeface="Arial"/>
              </a:rPr>
              <a:t>Quinto nivel del esquema</a:t>
            </a:r>
            <a:endParaRPr b="0" lang="es-AR" sz="2000" spc="-1" strike="noStrike">
              <a:latin typeface="Arial"/>
            </a:endParaRPr>
          </a:p>
          <a:p>
            <a:pPr lvl="5" marL="2592000" indent="-216000">
              <a:spcBef>
                <a:spcPts val="283"/>
              </a:spcBef>
              <a:buClr>
                <a:srgbClr val="ffffff"/>
              </a:buClr>
              <a:buSzPct val="45000"/>
              <a:buFont typeface="Wingdings" charset="2"/>
              <a:buChar char=""/>
            </a:pPr>
            <a:r>
              <a:rPr b="0" lang="es-AR" sz="2000" spc="-1" strike="noStrike">
                <a:latin typeface="Arial"/>
              </a:rPr>
              <a:t>Sexto nivel del esquema</a:t>
            </a:r>
            <a:endParaRPr b="0" lang="es-AR" sz="2000" spc="-1" strike="noStrike">
              <a:latin typeface="Arial"/>
            </a:endParaRPr>
          </a:p>
          <a:p>
            <a:pPr lvl="6" marL="3024000" indent="-216000">
              <a:spcBef>
                <a:spcPts val="283"/>
              </a:spcBef>
              <a:buClr>
                <a:srgbClr val="ffffff"/>
              </a:buClr>
              <a:buSzPct val="45000"/>
              <a:buFont typeface="Wingdings" charset="2"/>
              <a:buChar char=""/>
            </a:pPr>
            <a:r>
              <a:rPr b="0" lang="es-AR" sz="2000" spc="-1" strike="noStrike">
                <a:latin typeface="Arial"/>
              </a:rPr>
              <a:t>Séptimo nivel del esquema</a:t>
            </a:r>
            <a:endParaRPr b="0" lang="es-AR" sz="2000" spc="-1" strike="noStrike">
              <a:latin typeface="Arial"/>
            </a:endParaRPr>
          </a:p>
        </p:txBody>
      </p:sp>
    </p:spTree>
  </p:cSld>
  <p:clrMap bg1="lt1" bg2="lt2" tx1="dk1" tx2="dk2" accent1="accent1" accent2="accent2" accent3="accent3" accent4="accent4" accent5="accent5" accent6="accent6" hlink="hlink" folHlink="folHlink"/>
  <p:sldLayoutIdLst>
    <p:sldLayoutId id="2147483701" r:id="rId2"/>
    <p:sldLayoutId id="2147483702" r:id="rId3"/>
    <p:sldLayoutId id="2147483703" r:id="rId4"/>
    <p:sldLayoutId id="2147483704" r:id="rId5"/>
    <p:sldLayoutId id="2147483705" r:id="rId6"/>
    <p:sldLayoutId id="2147483706" r:id="rId7"/>
    <p:sldLayoutId id="2147483707" r:id="rId8"/>
    <p:sldLayoutId id="2147483708" r:id="rId9"/>
    <p:sldLayoutId id="2147483709" r:id="rId10"/>
    <p:sldLayoutId id="2147483710" r:id="rId11"/>
    <p:sldLayoutId id="2147483711" r:id="rId12"/>
    <p:sldLayoutId id="2147483712" r:id="rId13"/>
  </p:sldLayoutIdLst>
</p:sldMaster>
</file>

<file path=ppt/slides/_rels/slide1.xml.rels><?xml version="1.0" encoding="UTF-8"?>
<Relationships xmlns="http://schemas.openxmlformats.org/package/2006/relationships"><Relationship Id="rId1" Type="http://schemas.openxmlformats.org/officeDocument/2006/relationships/image" Target="../media/image1.png"/><Relationship Id="rId2" Type="http://schemas.openxmlformats.org/officeDocument/2006/relationships/image" Target="../media/image2.png"/><Relationship Id="rId3" Type="http://schemas.openxmlformats.org/officeDocument/2006/relationships/slideLayout" Target="../slideLayouts/slideLayout1.xml"/><Relationship Id="rId4" Type="http://schemas.openxmlformats.org/officeDocument/2006/relationships/notesSlide" Target="../notesSlides/notesSlide1.xml"/>
</Relationships>
</file>

<file path=ppt/slides/_rels/slide10.xml.rels><?xml version="1.0" encoding="UTF-8"?>
<Relationships xmlns="http://schemas.openxmlformats.org/package/2006/relationships"><Relationship Id="rId1" Type="http://schemas.openxmlformats.org/officeDocument/2006/relationships/image" Target="../media/image7.png"/><Relationship Id="rId2" Type="http://schemas.openxmlformats.org/officeDocument/2006/relationships/slideLayout" Target="../slideLayouts/slideLayout13.xml"/><Relationship Id="rId3" Type="http://schemas.openxmlformats.org/officeDocument/2006/relationships/notesSlide" Target="../notesSlides/notesSlide10.xml"/>
</Relationships>
</file>

<file path=ppt/slides/_rels/slide11.xml.rels><?xml version="1.0" encoding="UTF-8"?>
<Relationships xmlns="http://schemas.openxmlformats.org/package/2006/relationships"><Relationship Id="rId1" Type="http://schemas.openxmlformats.org/officeDocument/2006/relationships/slideLayout" Target="../slideLayouts/slideLayout37.xml"/><Relationship Id="rId2" Type="http://schemas.openxmlformats.org/officeDocument/2006/relationships/notesSlide" Target="../notesSlides/notesSlide11.xml"/>
</Relationships>
</file>

<file path=ppt/slides/_rels/slide12.xml.rels><?xml version="1.0" encoding="UTF-8"?>
<Relationships xmlns="http://schemas.openxmlformats.org/package/2006/relationships"><Relationship Id="rId1" Type="http://schemas.openxmlformats.org/officeDocument/2006/relationships/image" Target="../media/image8.jpeg"/><Relationship Id="rId2" Type="http://schemas.openxmlformats.org/officeDocument/2006/relationships/slideLayout" Target="../slideLayouts/slideLayout13.xml"/><Relationship Id="rId3" Type="http://schemas.openxmlformats.org/officeDocument/2006/relationships/notesSlide" Target="../notesSlides/notesSlide12.xml"/>
</Relationships>
</file>

<file path=ppt/slides/_rels/slide13.xml.rels><?xml version="1.0" encoding="UTF-8"?>
<Relationships xmlns="http://schemas.openxmlformats.org/package/2006/relationships"><Relationship Id="rId1" Type="http://schemas.openxmlformats.org/officeDocument/2006/relationships/image" Target="../media/image9.png"/><Relationship Id="rId2" Type="http://schemas.openxmlformats.org/officeDocument/2006/relationships/slideLayout" Target="../slideLayouts/slideLayout37.xml"/><Relationship Id="rId3" Type="http://schemas.openxmlformats.org/officeDocument/2006/relationships/notesSlide" Target="../notesSlides/notesSlide13.xml"/>
</Relationships>
</file>

<file path=ppt/slides/_rels/slide14.xml.rels><?xml version="1.0" encoding="UTF-8"?>
<Relationships xmlns="http://schemas.openxmlformats.org/package/2006/relationships"><Relationship Id="rId1" Type="http://schemas.openxmlformats.org/officeDocument/2006/relationships/slideLayout" Target="../slideLayouts/slideLayout37.xml"/><Relationship Id="rId2" Type="http://schemas.openxmlformats.org/officeDocument/2006/relationships/notesSlide" Target="../notesSlides/notesSlide14.xml"/>
</Relationships>
</file>

<file path=ppt/slides/_rels/slide15.xml.rels><?xml version="1.0" encoding="UTF-8"?>
<Relationships xmlns="http://schemas.openxmlformats.org/package/2006/relationships"><Relationship Id="rId1" Type="http://schemas.openxmlformats.org/officeDocument/2006/relationships/image" Target="../media/image10.png"/><Relationship Id="rId2" Type="http://schemas.openxmlformats.org/officeDocument/2006/relationships/slideLayout" Target="../slideLayouts/slideLayout49.xml"/><Relationship Id="rId3" Type="http://schemas.openxmlformats.org/officeDocument/2006/relationships/notesSlide" Target="../notesSlides/notesSlide15.xml"/>
</Relationships>
</file>

<file path=ppt/slides/_rels/slide16.xml.rels><?xml version="1.0" encoding="UTF-8"?>
<Relationships xmlns="http://schemas.openxmlformats.org/package/2006/relationships"><Relationship Id="rId1" Type="http://schemas.openxmlformats.org/officeDocument/2006/relationships/image" Target="../media/image11.png"/><Relationship Id="rId2" Type="http://schemas.openxmlformats.org/officeDocument/2006/relationships/slideLayout" Target="../slideLayouts/slideLayout49.xml"/><Relationship Id="rId3" Type="http://schemas.openxmlformats.org/officeDocument/2006/relationships/notesSlide" Target="../notesSlides/notesSlide16.xml"/>
</Relationships>
</file>

<file path=ppt/slides/_rels/slide17.xml.rels><?xml version="1.0" encoding="UTF-8"?>
<Relationships xmlns="http://schemas.openxmlformats.org/package/2006/relationships"><Relationship Id="rId1" Type="http://schemas.openxmlformats.org/officeDocument/2006/relationships/image" Target="../media/image12.jpeg"/><Relationship Id="rId2" Type="http://schemas.openxmlformats.org/officeDocument/2006/relationships/slideLayout" Target="../slideLayouts/slideLayout37.xml"/><Relationship Id="rId3" Type="http://schemas.openxmlformats.org/officeDocument/2006/relationships/notesSlide" Target="../notesSlides/notesSlide17.xml"/>
</Relationships>
</file>

<file path=ppt/slides/_rels/slide18.xml.rels><?xml version="1.0" encoding="UTF-8"?>
<Relationships xmlns="http://schemas.openxmlformats.org/package/2006/relationships"><Relationship Id="rId1" Type="http://schemas.openxmlformats.org/officeDocument/2006/relationships/image" Target="../media/image13.png"/><Relationship Id="rId2" Type="http://schemas.openxmlformats.org/officeDocument/2006/relationships/slideLayout" Target="../slideLayouts/slideLayout49.xml"/><Relationship Id="rId3" Type="http://schemas.openxmlformats.org/officeDocument/2006/relationships/notesSlide" Target="../notesSlides/notesSlide18.xml"/>
</Relationships>
</file>

<file path=ppt/slides/_rels/slide19.xml.rels><?xml version="1.0" encoding="UTF-8"?>
<Relationships xmlns="http://schemas.openxmlformats.org/package/2006/relationships"><Relationship Id="rId1" Type="http://schemas.openxmlformats.org/officeDocument/2006/relationships/image" Target="../media/image14.png"/><Relationship Id="rId2" Type="http://schemas.openxmlformats.org/officeDocument/2006/relationships/slideLayout" Target="../slideLayouts/slideLayout49.xml"/><Relationship Id="rId3" Type="http://schemas.openxmlformats.org/officeDocument/2006/relationships/notesSlide" Target="../notesSlides/notesSlide19.xml"/>
</Relationships>
</file>

<file path=ppt/slides/_rels/slide2.xml.rels><?xml version="1.0" encoding="UTF-8"?>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xml"/>
</Relationships>
</file>

<file path=ppt/slides/_rels/slide20.xml.rels><?xml version="1.0" encoding="UTF-8"?>
<Relationships xmlns="http://schemas.openxmlformats.org/package/2006/relationships"><Relationship Id="rId1" Type="http://schemas.openxmlformats.org/officeDocument/2006/relationships/image" Target="../media/image15.jpeg"/><Relationship Id="rId2" Type="http://schemas.openxmlformats.org/officeDocument/2006/relationships/slideLayout" Target="../slideLayouts/slideLayout37.xml"/><Relationship Id="rId3" Type="http://schemas.openxmlformats.org/officeDocument/2006/relationships/notesSlide" Target="../notesSlides/notesSlide20.xml"/>
</Relationships>
</file>

<file path=ppt/slides/_rels/slide21.xml.rels><?xml version="1.0" encoding="UTF-8"?>
<Relationships xmlns="http://schemas.openxmlformats.org/package/2006/relationships"><Relationship Id="rId1" Type="http://schemas.openxmlformats.org/officeDocument/2006/relationships/image" Target="../media/image16.png"/><Relationship Id="rId2" Type="http://schemas.openxmlformats.org/officeDocument/2006/relationships/slideLayout" Target="../slideLayouts/slideLayout49.xml"/><Relationship Id="rId3" Type="http://schemas.openxmlformats.org/officeDocument/2006/relationships/notesSlide" Target="../notesSlides/notesSlide21.xml"/>
</Relationships>
</file>

<file path=ppt/slides/_rels/slide22.xml.rels><?xml version="1.0" encoding="UTF-8"?>
<Relationships xmlns="http://schemas.openxmlformats.org/package/2006/relationships"><Relationship Id="rId1" Type="http://schemas.openxmlformats.org/officeDocument/2006/relationships/image" Target="../media/image17.png"/><Relationship Id="rId2" Type="http://schemas.openxmlformats.org/officeDocument/2006/relationships/slideLayout" Target="../slideLayouts/slideLayout49.xml"/><Relationship Id="rId3" Type="http://schemas.openxmlformats.org/officeDocument/2006/relationships/notesSlide" Target="../notesSlides/notesSlide22.xml"/>
</Relationships>
</file>

<file path=ppt/slides/_rels/slide23.xml.rels><?xml version="1.0" encoding="UTF-8"?>
<Relationships xmlns="http://schemas.openxmlformats.org/package/2006/relationships"><Relationship Id="rId1" Type="http://schemas.openxmlformats.org/officeDocument/2006/relationships/image" Target="../media/image18.png"/><Relationship Id="rId2" Type="http://schemas.openxmlformats.org/officeDocument/2006/relationships/slideLayout" Target="../slideLayouts/slideLayout49.xml"/><Relationship Id="rId3" Type="http://schemas.openxmlformats.org/officeDocument/2006/relationships/notesSlide" Target="../notesSlides/notesSlide23.xml"/>
</Relationships>
</file>

<file path=ppt/slides/_rels/slide24.xml.rels><?xml version="1.0" encoding="UTF-8"?>
<Relationships xmlns="http://schemas.openxmlformats.org/package/2006/relationships"><Relationship Id="rId1" Type="http://schemas.openxmlformats.org/officeDocument/2006/relationships/image" Target="../media/image19.jpeg"/><Relationship Id="rId2" Type="http://schemas.openxmlformats.org/officeDocument/2006/relationships/image" Target="../media/image20.png"/><Relationship Id="rId3" Type="http://schemas.openxmlformats.org/officeDocument/2006/relationships/slideLayout" Target="../slideLayouts/slideLayout37.xml"/><Relationship Id="rId4" Type="http://schemas.openxmlformats.org/officeDocument/2006/relationships/notesSlide" Target="../notesSlides/notesSlide24.xml"/>
</Relationships>
</file>

<file path=ppt/slides/_rels/slide25.xml.rels><?xml version="1.0" encoding="UTF-8"?>
<Relationships xmlns="http://schemas.openxmlformats.org/package/2006/relationships"><Relationship Id="rId1" Type="http://schemas.openxmlformats.org/officeDocument/2006/relationships/image" Target="../media/image21.png"/><Relationship Id="rId2" Type="http://schemas.openxmlformats.org/officeDocument/2006/relationships/slideLayout" Target="../slideLayouts/slideLayout49.xml"/><Relationship Id="rId3" Type="http://schemas.openxmlformats.org/officeDocument/2006/relationships/notesSlide" Target="../notesSlides/notesSlide25.xml"/>
</Relationships>
</file>

<file path=ppt/slides/_rels/slide26.xml.rels><?xml version="1.0" encoding="UTF-8"?>
<Relationships xmlns="http://schemas.openxmlformats.org/package/2006/relationships"><Relationship Id="rId1" Type="http://schemas.openxmlformats.org/officeDocument/2006/relationships/image" Target="../media/image22.png"/><Relationship Id="rId2" Type="http://schemas.openxmlformats.org/officeDocument/2006/relationships/image" Target="../media/image23.png"/><Relationship Id="rId3" Type="http://schemas.openxmlformats.org/officeDocument/2006/relationships/image" Target="../media/image24.png"/><Relationship Id="rId4" Type="http://schemas.openxmlformats.org/officeDocument/2006/relationships/image" Target="../media/image25.png"/><Relationship Id="rId5" Type="http://schemas.openxmlformats.org/officeDocument/2006/relationships/image" Target="../media/image26.png"/><Relationship Id="rId6" Type="http://schemas.openxmlformats.org/officeDocument/2006/relationships/image" Target="../media/image27.png"/><Relationship Id="rId7" Type="http://schemas.openxmlformats.org/officeDocument/2006/relationships/image" Target="../media/image28.png"/><Relationship Id="rId8" Type="http://schemas.openxmlformats.org/officeDocument/2006/relationships/image" Target="../media/image29.png"/><Relationship Id="rId9" Type="http://schemas.openxmlformats.org/officeDocument/2006/relationships/slideLayout" Target="../slideLayouts/slideLayout1.xml"/><Relationship Id="rId10" Type="http://schemas.openxmlformats.org/officeDocument/2006/relationships/notesSlide" Target="../notesSlides/notesSlide26.xml"/>
</Relationships>
</file>

<file path=ppt/slides/_rels/slide27.xml.rels><?xml version="1.0" encoding="UTF-8"?>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7.xml"/>
</Relationships>
</file>

<file path=ppt/slides/_rels/slide28.xml.rels><?xml version="1.0" encoding="UTF-8"?>
<Relationships xmlns="http://schemas.openxmlformats.org/package/2006/relationships"><Relationship Id="rId1" Type="http://schemas.openxmlformats.org/officeDocument/2006/relationships/image" Target="../media/image30.png"/><Relationship Id="rId2" Type="http://schemas.openxmlformats.org/officeDocument/2006/relationships/slideLayout" Target="../slideLayouts/slideLayout13.xml"/><Relationship Id="rId3" Type="http://schemas.openxmlformats.org/officeDocument/2006/relationships/notesSlide" Target="../notesSlides/notesSlide28.xml"/>
</Relationships>
</file>

<file path=ppt/slides/_rels/slide29.xml.rels><?xml version="1.0" encoding="UTF-8"?>
<Relationships xmlns="http://schemas.openxmlformats.org/package/2006/relationships"><Relationship Id="rId1" Type="http://schemas.openxmlformats.org/officeDocument/2006/relationships/image" Target="../media/image31.png"/><Relationship Id="rId2" Type="http://schemas.openxmlformats.org/officeDocument/2006/relationships/image" Target="../media/image32.png"/><Relationship Id="rId3" Type="http://schemas.openxmlformats.org/officeDocument/2006/relationships/image" Target="../media/image33.png"/><Relationship Id="rId4" Type="http://schemas.openxmlformats.org/officeDocument/2006/relationships/image" Target="../media/image34.png"/><Relationship Id="rId5" Type="http://schemas.openxmlformats.org/officeDocument/2006/relationships/image" Target="../media/image35.png"/><Relationship Id="rId6" Type="http://schemas.openxmlformats.org/officeDocument/2006/relationships/image" Target="../media/image36.png"/><Relationship Id="rId7" Type="http://schemas.openxmlformats.org/officeDocument/2006/relationships/image" Target="../media/image37.png"/><Relationship Id="rId8" Type="http://schemas.openxmlformats.org/officeDocument/2006/relationships/image" Target="../media/image38.png"/><Relationship Id="rId9" Type="http://schemas.openxmlformats.org/officeDocument/2006/relationships/slideLayout" Target="../slideLayouts/slideLayout1.xml"/><Relationship Id="rId10" Type="http://schemas.openxmlformats.org/officeDocument/2006/relationships/notesSlide" Target="../notesSlides/notesSlide29.xml"/>
</Relationships>
</file>

<file path=ppt/slides/_rels/slide3.xml.rels><?xml version="1.0" encoding="UTF-8"?>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3.xml"/>
</Relationships>
</file>

<file path=ppt/slides/_rels/slide30.xml.rels><?xml version="1.0" encoding="UTF-8"?>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30.xml"/>
</Relationships>
</file>

<file path=ppt/slides/_rels/slide31.xml.rels><?xml version="1.0" encoding="UTF-8"?>
<Relationships xmlns="http://schemas.openxmlformats.org/package/2006/relationships"><Relationship Id="rId1" Type="http://schemas.openxmlformats.org/officeDocument/2006/relationships/image" Target="../media/image39.jpeg"/><Relationship Id="rId2" Type="http://schemas.openxmlformats.org/officeDocument/2006/relationships/slideLayout" Target="../slideLayouts/slideLayout13.xml"/><Relationship Id="rId3" Type="http://schemas.openxmlformats.org/officeDocument/2006/relationships/notesSlide" Target="../notesSlides/notesSlide31.xml"/>
</Relationships>
</file>

<file path=ppt/slides/_rels/slide32.xml.rels><?xml version="1.0" encoding="UTF-8"?>
<Relationships xmlns="http://schemas.openxmlformats.org/package/2006/relationships"><Relationship Id="rId1" Type="http://schemas.openxmlformats.org/officeDocument/2006/relationships/image" Target="../media/image40.png"/><Relationship Id="rId2" Type="http://schemas.openxmlformats.org/officeDocument/2006/relationships/image" Target="../media/image41.png"/><Relationship Id="rId3" Type="http://schemas.openxmlformats.org/officeDocument/2006/relationships/image" Target="../media/image42.png"/><Relationship Id="rId4" Type="http://schemas.openxmlformats.org/officeDocument/2006/relationships/image" Target="../media/image43.png"/><Relationship Id="rId5" Type="http://schemas.openxmlformats.org/officeDocument/2006/relationships/image" Target="../media/image44.png"/><Relationship Id="rId6" Type="http://schemas.openxmlformats.org/officeDocument/2006/relationships/image" Target="../media/image45.png"/><Relationship Id="rId7" Type="http://schemas.openxmlformats.org/officeDocument/2006/relationships/image" Target="../media/image46.png"/><Relationship Id="rId8" Type="http://schemas.openxmlformats.org/officeDocument/2006/relationships/image" Target="../media/image47.png"/><Relationship Id="rId9" Type="http://schemas.openxmlformats.org/officeDocument/2006/relationships/slideLayout" Target="../slideLayouts/slideLayout1.xml"/><Relationship Id="rId10" Type="http://schemas.openxmlformats.org/officeDocument/2006/relationships/notesSlide" Target="../notesSlides/notesSlide32.xml"/>
</Relationships>
</file>

<file path=ppt/slides/_rels/slide33.xml.rels><?xml version="1.0" encoding="UTF-8"?>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33.xml"/>
</Relationships>
</file>

<file path=ppt/slides/_rels/slide34.xml.rels><?xml version="1.0" encoding="UTF-8"?>
<Relationships xmlns="http://schemas.openxmlformats.org/package/2006/relationships"><Relationship Id="rId1" Type="http://schemas.openxmlformats.org/officeDocument/2006/relationships/image" Target="../media/image48.png"/><Relationship Id="rId2" Type="http://schemas.openxmlformats.org/officeDocument/2006/relationships/slideLayout" Target="../slideLayouts/slideLayout13.xml"/><Relationship Id="rId3" Type="http://schemas.openxmlformats.org/officeDocument/2006/relationships/notesSlide" Target="../notesSlides/notesSlide34.xml"/>
</Relationships>
</file>

<file path=ppt/slides/_rels/slide35.xml.rels><?xml version="1.0" encoding="UTF-8"?>
<Relationships xmlns="http://schemas.openxmlformats.org/package/2006/relationships"><Relationship Id="rId1" Type="http://schemas.openxmlformats.org/officeDocument/2006/relationships/image" Target="../media/image49.png"/><Relationship Id="rId2" Type="http://schemas.openxmlformats.org/officeDocument/2006/relationships/image" Target="../media/image50.png"/><Relationship Id="rId3" Type="http://schemas.openxmlformats.org/officeDocument/2006/relationships/image" Target="../media/image51.png"/><Relationship Id="rId4" Type="http://schemas.openxmlformats.org/officeDocument/2006/relationships/image" Target="../media/image52.png"/><Relationship Id="rId5" Type="http://schemas.openxmlformats.org/officeDocument/2006/relationships/image" Target="../media/image53.png"/><Relationship Id="rId6" Type="http://schemas.openxmlformats.org/officeDocument/2006/relationships/image" Target="../media/image54.png"/><Relationship Id="rId7" Type="http://schemas.openxmlformats.org/officeDocument/2006/relationships/image" Target="../media/image55.png"/><Relationship Id="rId8" Type="http://schemas.openxmlformats.org/officeDocument/2006/relationships/image" Target="../media/image56.png"/><Relationship Id="rId9" Type="http://schemas.openxmlformats.org/officeDocument/2006/relationships/slideLayout" Target="../slideLayouts/slideLayout1.xml"/><Relationship Id="rId10" Type="http://schemas.openxmlformats.org/officeDocument/2006/relationships/notesSlide" Target="../notesSlides/notesSlide35.xml"/>
</Relationships>
</file>

<file path=ppt/slides/_rels/slide36.xml.rels><?xml version="1.0" encoding="UTF-8"?>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36.xml"/>
</Relationships>
</file>

<file path=ppt/slides/_rels/slide37.xml.rels><?xml version="1.0" encoding="UTF-8"?>
<Relationships xmlns="http://schemas.openxmlformats.org/package/2006/relationships"><Relationship Id="rId1" Type="http://schemas.openxmlformats.org/officeDocument/2006/relationships/image" Target="../media/image57.png"/><Relationship Id="rId2" Type="http://schemas.openxmlformats.org/officeDocument/2006/relationships/slideLayout" Target="../slideLayouts/slideLayout13.xml"/><Relationship Id="rId3" Type="http://schemas.openxmlformats.org/officeDocument/2006/relationships/notesSlide" Target="../notesSlides/notesSlide37.xml"/>
</Relationships>
</file>

<file path=ppt/slides/_rels/slide38.xml.rels><?xml version="1.0" encoding="UTF-8"?>
<Relationships xmlns="http://schemas.openxmlformats.org/package/2006/relationships"><Relationship Id="rId1" Type="http://schemas.openxmlformats.org/officeDocument/2006/relationships/image" Target="../media/image58.png"/><Relationship Id="rId2" Type="http://schemas.openxmlformats.org/officeDocument/2006/relationships/image" Target="../media/image59.png"/><Relationship Id="rId3" Type="http://schemas.openxmlformats.org/officeDocument/2006/relationships/image" Target="../media/image60.png"/><Relationship Id="rId4" Type="http://schemas.openxmlformats.org/officeDocument/2006/relationships/image" Target="../media/image61.png"/><Relationship Id="rId5" Type="http://schemas.openxmlformats.org/officeDocument/2006/relationships/image" Target="../media/image62.png"/><Relationship Id="rId6" Type="http://schemas.openxmlformats.org/officeDocument/2006/relationships/image" Target="../media/image63.png"/><Relationship Id="rId7" Type="http://schemas.openxmlformats.org/officeDocument/2006/relationships/image" Target="../media/image64.png"/><Relationship Id="rId8" Type="http://schemas.openxmlformats.org/officeDocument/2006/relationships/image" Target="../media/image65.png"/><Relationship Id="rId9" Type="http://schemas.openxmlformats.org/officeDocument/2006/relationships/slideLayout" Target="../slideLayouts/slideLayout1.xml"/><Relationship Id="rId10" Type="http://schemas.openxmlformats.org/officeDocument/2006/relationships/notesSlide" Target="../notesSlides/notesSlide38.xml"/>
</Relationships>
</file>

<file path=ppt/slides/_rels/slide39.xml.rels><?xml version="1.0" encoding="UTF-8"?>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39.xml"/>
</Relationships>
</file>

<file path=ppt/slides/_rels/slide4.xml.rels><?xml version="1.0" encoding="UTF-8"?>
<Relationships xmlns="http://schemas.openxmlformats.org/package/2006/relationships"><Relationship Id="rId1" Type="http://schemas.openxmlformats.org/officeDocument/2006/relationships/slideLayout" Target="../slideLayouts/slideLayout25.xml"/><Relationship Id="rId2" Type="http://schemas.openxmlformats.org/officeDocument/2006/relationships/notesSlide" Target="../notesSlides/notesSlide4.xml"/>
</Relationships>
</file>

<file path=ppt/slides/_rels/slide40.xml.rels><?xml version="1.0" encoding="UTF-8"?>
<Relationships xmlns="http://schemas.openxmlformats.org/package/2006/relationships"><Relationship Id="rId1" Type="http://schemas.openxmlformats.org/officeDocument/2006/relationships/image" Target="../media/image66.png"/><Relationship Id="rId2" Type="http://schemas.openxmlformats.org/officeDocument/2006/relationships/slideLayout" Target="../slideLayouts/slideLayout13.xml"/><Relationship Id="rId3" Type="http://schemas.openxmlformats.org/officeDocument/2006/relationships/notesSlide" Target="../notesSlides/notesSlide40.xml"/>
</Relationships>
</file>

<file path=ppt/slides/_rels/slide41.xml.rels><?xml version="1.0" encoding="UTF-8"?>
<Relationships xmlns="http://schemas.openxmlformats.org/package/2006/relationships"><Relationship Id="rId1" Type="http://schemas.openxmlformats.org/officeDocument/2006/relationships/image" Target="../media/image67.png"/><Relationship Id="rId2" Type="http://schemas.openxmlformats.org/officeDocument/2006/relationships/image" Target="../media/image68.png"/><Relationship Id="rId3" Type="http://schemas.openxmlformats.org/officeDocument/2006/relationships/image" Target="../media/image69.png"/><Relationship Id="rId4" Type="http://schemas.openxmlformats.org/officeDocument/2006/relationships/image" Target="../media/image70.png"/><Relationship Id="rId5" Type="http://schemas.openxmlformats.org/officeDocument/2006/relationships/image" Target="../media/image71.png"/><Relationship Id="rId6" Type="http://schemas.openxmlformats.org/officeDocument/2006/relationships/image" Target="../media/image72.png"/><Relationship Id="rId7" Type="http://schemas.openxmlformats.org/officeDocument/2006/relationships/image" Target="../media/image73.png"/><Relationship Id="rId8" Type="http://schemas.openxmlformats.org/officeDocument/2006/relationships/image" Target="../media/image74.png"/><Relationship Id="rId9" Type="http://schemas.openxmlformats.org/officeDocument/2006/relationships/slideLayout" Target="../slideLayouts/slideLayout1.xml"/><Relationship Id="rId10" Type="http://schemas.openxmlformats.org/officeDocument/2006/relationships/notesSlide" Target="../notesSlides/notesSlide41.xml"/>
</Relationships>
</file>

<file path=ppt/slides/_rels/slide42.xml.rels><?xml version="1.0" encoding="UTF-8"?>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42.xml"/>
</Relationships>
</file>

<file path=ppt/slides/_rels/slide43.xml.rels><?xml version="1.0" encoding="UTF-8"?>
<Relationships xmlns="http://schemas.openxmlformats.org/package/2006/relationships"><Relationship Id="rId1" Type="http://schemas.openxmlformats.org/officeDocument/2006/relationships/image" Target="../media/image75.jpeg"/><Relationship Id="rId2" Type="http://schemas.openxmlformats.org/officeDocument/2006/relationships/slideLayout" Target="../slideLayouts/slideLayout13.xml"/><Relationship Id="rId3" Type="http://schemas.openxmlformats.org/officeDocument/2006/relationships/notesSlide" Target="../notesSlides/notesSlide43.xml"/>
</Relationships>
</file>

<file path=ppt/slides/_rels/slide44.xml.rels><?xml version="1.0" encoding="UTF-8"?>
<Relationships xmlns="http://schemas.openxmlformats.org/package/2006/relationships"><Relationship Id="rId1" Type="http://schemas.openxmlformats.org/officeDocument/2006/relationships/image" Target="../media/image76.png"/><Relationship Id="rId2" Type="http://schemas.openxmlformats.org/officeDocument/2006/relationships/image" Target="../media/image77.png"/><Relationship Id="rId3" Type="http://schemas.openxmlformats.org/officeDocument/2006/relationships/image" Target="../media/image78.png"/><Relationship Id="rId4" Type="http://schemas.openxmlformats.org/officeDocument/2006/relationships/image" Target="../media/image79.png"/><Relationship Id="rId5" Type="http://schemas.openxmlformats.org/officeDocument/2006/relationships/image" Target="../media/image80.png"/><Relationship Id="rId6" Type="http://schemas.openxmlformats.org/officeDocument/2006/relationships/image" Target="../media/image81.png"/><Relationship Id="rId7" Type="http://schemas.openxmlformats.org/officeDocument/2006/relationships/image" Target="../media/image82.png"/><Relationship Id="rId8" Type="http://schemas.openxmlformats.org/officeDocument/2006/relationships/image" Target="../media/image83.png"/><Relationship Id="rId9" Type="http://schemas.openxmlformats.org/officeDocument/2006/relationships/slideLayout" Target="../slideLayouts/slideLayout1.xml"/><Relationship Id="rId10" Type="http://schemas.openxmlformats.org/officeDocument/2006/relationships/notesSlide" Target="../notesSlides/notesSlide44.xml"/>
</Relationships>
</file>

<file path=ppt/slides/_rels/slide45.xml.rels><?xml version="1.0" encoding="UTF-8"?>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45.xml"/>
</Relationships>
</file>

<file path=ppt/slides/_rels/slide46.xml.rels><?xml version="1.0" encoding="UTF-8"?>
<Relationships xmlns="http://schemas.openxmlformats.org/package/2006/relationships"><Relationship Id="rId1" Type="http://schemas.openxmlformats.org/officeDocument/2006/relationships/image" Target="../media/image84.jpeg"/><Relationship Id="rId2" Type="http://schemas.openxmlformats.org/officeDocument/2006/relationships/slideLayout" Target="../slideLayouts/slideLayout13.xml"/><Relationship Id="rId3" Type="http://schemas.openxmlformats.org/officeDocument/2006/relationships/notesSlide" Target="../notesSlides/notesSlide46.xml"/>
</Relationships>
</file>

<file path=ppt/slides/_rels/slide47.xml.rels><?xml version="1.0" encoding="UTF-8"?>
<Relationships xmlns="http://schemas.openxmlformats.org/package/2006/relationships"><Relationship Id="rId1" Type="http://schemas.openxmlformats.org/officeDocument/2006/relationships/image" Target="../media/image85.png"/><Relationship Id="rId2" Type="http://schemas.openxmlformats.org/officeDocument/2006/relationships/image" Target="../media/image86.png"/><Relationship Id="rId3" Type="http://schemas.openxmlformats.org/officeDocument/2006/relationships/image" Target="../media/image87.png"/><Relationship Id="rId4" Type="http://schemas.openxmlformats.org/officeDocument/2006/relationships/image" Target="../media/image88.png"/><Relationship Id="rId5" Type="http://schemas.openxmlformats.org/officeDocument/2006/relationships/image" Target="../media/image89.png"/><Relationship Id="rId6" Type="http://schemas.openxmlformats.org/officeDocument/2006/relationships/image" Target="../media/image90.png"/><Relationship Id="rId7" Type="http://schemas.openxmlformats.org/officeDocument/2006/relationships/image" Target="../media/image91.png"/><Relationship Id="rId8" Type="http://schemas.openxmlformats.org/officeDocument/2006/relationships/image" Target="../media/image92.png"/><Relationship Id="rId9" Type="http://schemas.openxmlformats.org/officeDocument/2006/relationships/slideLayout" Target="../slideLayouts/slideLayout1.xml"/><Relationship Id="rId10" Type="http://schemas.openxmlformats.org/officeDocument/2006/relationships/notesSlide" Target="../notesSlides/notesSlide47.xml"/>
</Relationships>
</file>

<file path=ppt/slides/_rels/slide48.xml.rels><?xml version="1.0" encoding="UTF-8"?>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48.xml"/>
</Relationships>
</file>

<file path=ppt/slides/_rels/slide49.xml.rels><?xml version="1.0" encoding="UTF-8"?>
<Relationships xmlns="http://schemas.openxmlformats.org/package/2006/relationships"><Relationship Id="rId1" Type="http://schemas.openxmlformats.org/officeDocument/2006/relationships/image" Target="../media/image93.png"/><Relationship Id="rId2" Type="http://schemas.openxmlformats.org/officeDocument/2006/relationships/slideLayout" Target="../slideLayouts/slideLayout13.xml"/><Relationship Id="rId3" Type="http://schemas.openxmlformats.org/officeDocument/2006/relationships/notesSlide" Target="../notesSlides/notesSlide49.xml"/>
</Relationships>
</file>

<file path=ppt/slides/_rels/slide5.xml.rels><?xml version="1.0" encoding="UTF-8"?>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5.xml"/>
</Relationships>
</file>

<file path=ppt/slides/_rels/slide50.xml.rels><?xml version="1.0" encoding="UTF-8"?>
<Relationships xmlns="http://schemas.openxmlformats.org/package/2006/relationships"><Relationship Id="rId1" Type="http://schemas.openxmlformats.org/officeDocument/2006/relationships/image" Target="../media/image94.png"/><Relationship Id="rId2" Type="http://schemas.openxmlformats.org/officeDocument/2006/relationships/image" Target="../media/image95.png"/><Relationship Id="rId3" Type="http://schemas.openxmlformats.org/officeDocument/2006/relationships/image" Target="../media/image96.png"/><Relationship Id="rId4" Type="http://schemas.openxmlformats.org/officeDocument/2006/relationships/image" Target="../media/image97.png"/><Relationship Id="rId5" Type="http://schemas.openxmlformats.org/officeDocument/2006/relationships/image" Target="../media/image98.png"/><Relationship Id="rId6" Type="http://schemas.openxmlformats.org/officeDocument/2006/relationships/image" Target="../media/image99.png"/><Relationship Id="rId7" Type="http://schemas.openxmlformats.org/officeDocument/2006/relationships/image" Target="../media/image100.png"/><Relationship Id="rId8" Type="http://schemas.openxmlformats.org/officeDocument/2006/relationships/image" Target="../media/image101.png"/><Relationship Id="rId9" Type="http://schemas.openxmlformats.org/officeDocument/2006/relationships/slideLayout" Target="../slideLayouts/slideLayout1.xml"/><Relationship Id="rId10" Type="http://schemas.openxmlformats.org/officeDocument/2006/relationships/notesSlide" Target="../notesSlides/notesSlide50.xml"/>
</Relationships>
</file>

<file path=ppt/slides/_rels/slide51.xml.rels><?xml version="1.0" encoding="UTF-8"?>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51.xml"/>
</Relationships>
</file>

<file path=ppt/slides/_rels/slide52.xml.rels><?xml version="1.0" encoding="UTF-8"?>
<Relationships xmlns="http://schemas.openxmlformats.org/package/2006/relationships"><Relationship Id="rId1" Type="http://schemas.openxmlformats.org/officeDocument/2006/relationships/image" Target="../media/image102.jpeg"/><Relationship Id="rId2" Type="http://schemas.openxmlformats.org/officeDocument/2006/relationships/slideLayout" Target="../slideLayouts/slideLayout13.xml"/><Relationship Id="rId3" Type="http://schemas.openxmlformats.org/officeDocument/2006/relationships/notesSlide" Target="../notesSlides/notesSlide52.xml"/>
</Relationships>
</file>

<file path=ppt/slides/_rels/slide53.xml.rels><?xml version="1.0" encoding="UTF-8"?>
<Relationships xmlns="http://schemas.openxmlformats.org/package/2006/relationships"><Relationship Id="rId1" Type="http://schemas.openxmlformats.org/officeDocument/2006/relationships/image" Target="../media/image103.png"/><Relationship Id="rId2" Type="http://schemas.openxmlformats.org/officeDocument/2006/relationships/image" Target="../media/image104.png"/><Relationship Id="rId3" Type="http://schemas.openxmlformats.org/officeDocument/2006/relationships/image" Target="../media/image105.png"/><Relationship Id="rId4" Type="http://schemas.openxmlformats.org/officeDocument/2006/relationships/image" Target="../media/image106.png"/><Relationship Id="rId5" Type="http://schemas.openxmlformats.org/officeDocument/2006/relationships/image" Target="../media/image107.png"/><Relationship Id="rId6" Type="http://schemas.openxmlformats.org/officeDocument/2006/relationships/image" Target="../media/image108.png"/><Relationship Id="rId7" Type="http://schemas.openxmlformats.org/officeDocument/2006/relationships/image" Target="../media/image109.png"/><Relationship Id="rId8" Type="http://schemas.openxmlformats.org/officeDocument/2006/relationships/image" Target="../media/image110.png"/><Relationship Id="rId9" Type="http://schemas.openxmlformats.org/officeDocument/2006/relationships/slideLayout" Target="../slideLayouts/slideLayout1.xml"/><Relationship Id="rId10" Type="http://schemas.openxmlformats.org/officeDocument/2006/relationships/notesSlide" Target="../notesSlides/notesSlide53.xml"/>
</Relationships>
</file>

<file path=ppt/slides/_rels/slide54.xml.rels><?xml version="1.0" encoding="UTF-8"?>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54.xml"/>
</Relationships>
</file>

<file path=ppt/slides/_rels/slide55.xml.rels><?xml version="1.0" encoding="UTF-8"?>
<Relationships xmlns="http://schemas.openxmlformats.org/package/2006/relationships"><Relationship Id="rId1" Type="http://schemas.openxmlformats.org/officeDocument/2006/relationships/image" Target="../media/image111.png"/><Relationship Id="rId2" Type="http://schemas.openxmlformats.org/officeDocument/2006/relationships/slideLayout" Target="../slideLayouts/slideLayout13.xml"/><Relationship Id="rId3" Type="http://schemas.openxmlformats.org/officeDocument/2006/relationships/notesSlide" Target="../notesSlides/notesSlide55.xml"/>
</Relationships>
</file>

<file path=ppt/slides/_rels/slide56.xml.rels><?xml version="1.0" encoding="UTF-8"?>
<Relationships xmlns="http://schemas.openxmlformats.org/package/2006/relationships"><Relationship Id="rId1" Type="http://schemas.openxmlformats.org/officeDocument/2006/relationships/image" Target="../media/image112.png"/><Relationship Id="rId2" Type="http://schemas.openxmlformats.org/officeDocument/2006/relationships/image" Target="../media/image113.png"/><Relationship Id="rId3" Type="http://schemas.openxmlformats.org/officeDocument/2006/relationships/image" Target="../media/image114.png"/><Relationship Id="rId4" Type="http://schemas.openxmlformats.org/officeDocument/2006/relationships/image" Target="../media/image115.png"/><Relationship Id="rId5" Type="http://schemas.openxmlformats.org/officeDocument/2006/relationships/image" Target="../media/image116.png"/><Relationship Id="rId6" Type="http://schemas.openxmlformats.org/officeDocument/2006/relationships/image" Target="../media/image117.png"/><Relationship Id="rId7" Type="http://schemas.openxmlformats.org/officeDocument/2006/relationships/image" Target="../media/image118.png"/><Relationship Id="rId8" Type="http://schemas.openxmlformats.org/officeDocument/2006/relationships/image" Target="../media/image119.png"/><Relationship Id="rId9" Type="http://schemas.openxmlformats.org/officeDocument/2006/relationships/slideLayout" Target="../slideLayouts/slideLayout1.xml"/><Relationship Id="rId10" Type="http://schemas.openxmlformats.org/officeDocument/2006/relationships/notesSlide" Target="../notesSlides/notesSlide56.xml"/>
</Relationships>
</file>

<file path=ppt/slides/_rels/slide57.xml.rels><?xml version="1.0" encoding="UTF-8"?>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57.xml"/>
</Relationships>
</file>

<file path=ppt/slides/_rels/slide58.xml.rels><?xml version="1.0" encoding="UTF-8"?>
<Relationships xmlns="http://schemas.openxmlformats.org/package/2006/relationships"><Relationship Id="rId1" Type="http://schemas.openxmlformats.org/officeDocument/2006/relationships/image" Target="../media/image120.png"/><Relationship Id="rId2" Type="http://schemas.openxmlformats.org/officeDocument/2006/relationships/slideLayout" Target="../slideLayouts/slideLayout13.xml"/><Relationship Id="rId3" Type="http://schemas.openxmlformats.org/officeDocument/2006/relationships/notesSlide" Target="../notesSlides/notesSlide58.xml"/>
</Relationships>
</file>

<file path=ppt/slides/_rels/slide59.xml.rels><?xml version="1.0" encoding="UTF-8"?>
<Relationships xmlns="http://schemas.openxmlformats.org/package/2006/relationships"><Relationship Id="rId1" Type="http://schemas.openxmlformats.org/officeDocument/2006/relationships/image" Target="../media/image121.png"/><Relationship Id="rId2" Type="http://schemas.openxmlformats.org/officeDocument/2006/relationships/image" Target="../media/image122.png"/><Relationship Id="rId3" Type="http://schemas.openxmlformats.org/officeDocument/2006/relationships/image" Target="../media/image123.png"/><Relationship Id="rId4" Type="http://schemas.openxmlformats.org/officeDocument/2006/relationships/image" Target="../media/image124.png"/><Relationship Id="rId5" Type="http://schemas.openxmlformats.org/officeDocument/2006/relationships/image" Target="../media/image125.png"/><Relationship Id="rId6" Type="http://schemas.openxmlformats.org/officeDocument/2006/relationships/image" Target="../media/image126.png"/><Relationship Id="rId7" Type="http://schemas.openxmlformats.org/officeDocument/2006/relationships/image" Target="../media/image127.png"/><Relationship Id="rId8" Type="http://schemas.openxmlformats.org/officeDocument/2006/relationships/image" Target="../media/image128.png"/><Relationship Id="rId9" Type="http://schemas.openxmlformats.org/officeDocument/2006/relationships/slideLayout" Target="../slideLayouts/slideLayout1.xml"/><Relationship Id="rId10" Type="http://schemas.openxmlformats.org/officeDocument/2006/relationships/notesSlide" Target="../notesSlides/notesSlide59.xml"/>
</Relationships>
</file>

<file path=ppt/slides/_rels/slide6.xml.rels><?xml version="1.0" encoding="UTF-8"?>
<Relationships xmlns="http://schemas.openxmlformats.org/package/2006/relationships"><Relationship Id="rId1" Type="http://schemas.openxmlformats.org/officeDocument/2006/relationships/image" Target="../media/image3.jpeg"/><Relationship Id="rId2" Type="http://schemas.openxmlformats.org/officeDocument/2006/relationships/slideLayout" Target="../slideLayouts/slideLayout13.xml"/><Relationship Id="rId3" Type="http://schemas.openxmlformats.org/officeDocument/2006/relationships/notesSlide" Target="../notesSlides/notesSlide6.xml"/>
</Relationships>
</file>

<file path=ppt/slides/_rels/slide60.xml.rels><?xml version="1.0" encoding="UTF-8"?>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60.xml"/>
</Relationships>
</file>

<file path=ppt/slides/_rels/slide61.xml.rels><?xml version="1.0" encoding="UTF-8"?>
<Relationships xmlns="http://schemas.openxmlformats.org/package/2006/relationships"><Relationship Id="rId1" Type="http://schemas.openxmlformats.org/officeDocument/2006/relationships/image" Target="../media/image129.jpeg"/><Relationship Id="rId2" Type="http://schemas.openxmlformats.org/officeDocument/2006/relationships/slideLayout" Target="../slideLayouts/slideLayout13.xml"/><Relationship Id="rId3" Type="http://schemas.openxmlformats.org/officeDocument/2006/relationships/notesSlide" Target="../notesSlides/notesSlide61.xml"/>
</Relationships>
</file>

<file path=ppt/slides/_rels/slide62.xml.rels><?xml version="1.0" encoding="UTF-8"?>
<Relationships xmlns="http://schemas.openxmlformats.org/package/2006/relationships"><Relationship Id="rId1" Type="http://schemas.openxmlformats.org/officeDocument/2006/relationships/image" Target="../media/image130.png"/><Relationship Id="rId2" Type="http://schemas.openxmlformats.org/officeDocument/2006/relationships/image" Target="../media/image131.png"/><Relationship Id="rId3" Type="http://schemas.openxmlformats.org/officeDocument/2006/relationships/image" Target="../media/image132.png"/><Relationship Id="rId4" Type="http://schemas.openxmlformats.org/officeDocument/2006/relationships/image" Target="../media/image133.png"/><Relationship Id="rId5" Type="http://schemas.openxmlformats.org/officeDocument/2006/relationships/image" Target="../media/image134.png"/><Relationship Id="rId6" Type="http://schemas.openxmlformats.org/officeDocument/2006/relationships/image" Target="../media/image135.png"/><Relationship Id="rId7" Type="http://schemas.openxmlformats.org/officeDocument/2006/relationships/image" Target="../media/image136.png"/><Relationship Id="rId8" Type="http://schemas.openxmlformats.org/officeDocument/2006/relationships/image" Target="../media/image137.png"/><Relationship Id="rId9" Type="http://schemas.openxmlformats.org/officeDocument/2006/relationships/slideLayout" Target="../slideLayouts/slideLayout1.xml"/><Relationship Id="rId10" Type="http://schemas.openxmlformats.org/officeDocument/2006/relationships/notesSlide" Target="../notesSlides/notesSlide62.xml"/>
</Relationships>
</file>

<file path=ppt/slides/_rels/slide63.xml.rels><?xml version="1.0" encoding="UTF-8"?>
<Relationships xmlns="http://schemas.openxmlformats.org/package/2006/relationships"><Relationship Id="rId1" Type="http://schemas.openxmlformats.org/officeDocument/2006/relationships/image" Target="../media/image138.png"/><Relationship Id="rId2" Type="http://schemas.openxmlformats.org/officeDocument/2006/relationships/slideLayout" Target="../slideLayouts/slideLayout13.xml"/><Relationship Id="rId3" Type="http://schemas.openxmlformats.org/officeDocument/2006/relationships/notesSlide" Target="../notesSlides/notesSlide63.xml"/>
</Relationships>
</file>

<file path=ppt/slides/_rels/slide64.xml.rels><?xml version="1.0" encoding="UTF-8"?>
<Relationships xmlns="http://schemas.openxmlformats.org/package/2006/relationships"><Relationship Id="rId1" Type="http://schemas.openxmlformats.org/officeDocument/2006/relationships/image" Target="../media/image139.jpeg"/><Relationship Id="rId2" Type="http://schemas.openxmlformats.org/officeDocument/2006/relationships/slideLayout" Target="../slideLayouts/slideLayout13.xml"/><Relationship Id="rId3" Type="http://schemas.openxmlformats.org/officeDocument/2006/relationships/notesSlide" Target="../notesSlides/notesSlide64.xml"/>
</Relationships>
</file>

<file path=ppt/slides/_rels/slide65.xml.rels><?xml version="1.0" encoding="UTF-8"?>
<Relationships xmlns="http://schemas.openxmlformats.org/package/2006/relationships"><Relationship Id="rId1" Type="http://schemas.openxmlformats.org/officeDocument/2006/relationships/image" Target="../media/image140.png"/><Relationship Id="rId2" Type="http://schemas.openxmlformats.org/officeDocument/2006/relationships/image" Target="../media/image141.png"/><Relationship Id="rId3" Type="http://schemas.openxmlformats.org/officeDocument/2006/relationships/image" Target="../media/image142.png"/><Relationship Id="rId4" Type="http://schemas.openxmlformats.org/officeDocument/2006/relationships/image" Target="../media/image143.png"/><Relationship Id="rId5" Type="http://schemas.openxmlformats.org/officeDocument/2006/relationships/image" Target="../media/image144.png"/><Relationship Id="rId6" Type="http://schemas.openxmlformats.org/officeDocument/2006/relationships/image" Target="../media/image145.png"/><Relationship Id="rId7" Type="http://schemas.openxmlformats.org/officeDocument/2006/relationships/image" Target="../media/image146.png"/><Relationship Id="rId8" Type="http://schemas.openxmlformats.org/officeDocument/2006/relationships/image" Target="../media/image147.png"/><Relationship Id="rId9" Type="http://schemas.openxmlformats.org/officeDocument/2006/relationships/slideLayout" Target="../slideLayouts/slideLayout1.xml"/><Relationship Id="rId10" Type="http://schemas.openxmlformats.org/officeDocument/2006/relationships/notesSlide" Target="../notesSlides/notesSlide65.xml"/>
</Relationships>
</file>

<file path=ppt/slides/_rels/slide7.xml.rels><?xml version="1.0" encoding="UTF-8"?>
<Relationships xmlns="http://schemas.openxmlformats.org/package/2006/relationships"><Relationship Id="rId1" Type="http://schemas.openxmlformats.org/officeDocument/2006/relationships/image" Target="../media/image4.jpeg"/><Relationship Id="rId2" Type="http://schemas.openxmlformats.org/officeDocument/2006/relationships/slideLayout" Target="../slideLayouts/slideLayout13.xml"/><Relationship Id="rId3" Type="http://schemas.openxmlformats.org/officeDocument/2006/relationships/notesSlide" Target="../notesSlides/notesSlide7.xml"/>
</Relationships>
</file>

<file path=ppt/slides/_rels/slide8.xml.rels><?xml version="1.0" encoding="UTF-8"?>
<Relationships xmlns="http://schemas.openxmlformats.org/package/2006/relationships"><Relationship Id="rId1" Type="http://schemas.openxmlformats.org/officeDocument/2006/relationships/image" Target="../media/image5.jpeg"/><Relationship Id="rId2" Type="http://schemas.openxmlformats.org/officeDocument/2006/relationships/slideLayout" Target="../slideLayouts/slideLayout13.xml"/><Relationship Id="rId3" Type="http://schemas.openxmlformats.org/officeDocument/2006/relationships/notesSlide" Target="../notesSlides/notesSlide8.xml"/>
</Relationships>
</file>

<file path=ppt/slides/_rels/slide9.xml.rels><?xml version="1.0" encoding="UTF-8"?>
<Relationships xmlns="http://schemas.openxmlformats.org/package/2006/relationships"><Relationship Id="rId1" Type="http://schemas.openxmlformats.org/officeDocument/2006/relationships/image" Target="../media/image6.png"/><Relationship Id="rId2" Type="http://schemas.openxmlformats.org/officeDocument/2006/relationships/slideLayout" Target="../slideLayouts/slideLayout13.xml"/><Relationship Id="rId3" Type="http://schemas.openxmlformats.org/officeDocument/2006/relationships/notesSlide" Target="../notesSlides/notesSlide9.xml"/>
</Relationships>
</file>

<file path=ppt/slides/slide1.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febd00"/>
        </a:solidFill>
      </p:bgPr>
    </p:bg>
    <p:spTree>
      <p:nvGrpSpPr>
        <p:cNvPr id="1" name=""/>
        <p:cNvGrpSpPr/>
        <p:nvPr/>
      </p:nvGrpSpPr>
      <p:grpSpPr>
        <a:xfrm>
          <a:off x="0" y="0"/>
          <a:ext cx="0" cy="0"/>
          <a:chOff x="0" y="0"/>
          <a:chExt cx="0" cy="0"/>
        </a:xfrm>
      </p:grpSpPr>
      <p:sp>
        <p:nvSpPr>
          <p:cNvPr id="203" name="PlaceHolder 1"/>
          <p:cNvSpPr>
            <a:spLocks noGrp="1"/>
          </p:cNvSpPr>
          <p:nvPr>
            <p:ph type="title"/>
          </p:nvPr>
        </p:nvSpPr>
        <p:spPr>
          <a:xfrm>
            <a:off x="685800" y="1460880"/>
            <a:ext cx="21960720" cy="2993040"/>
          </a:xfrm>
          <a:prstGeom prst="rect">
            <a:avLst/>
          </a:prstGeom>
          <a:noFill/>
          <a:ln w="12600">
            <a:noFill/>
          </a:ln>
        </p:spPr>
        <p:txBody>
          <a:bodyPr lIns="50760" rIns="50760" tIns="50760" bIns="50760" anchor="b">
            <a:noAutofit/>
          </a:bodyPr>
          <a:p>
            <a:pPr algn="ctr">
              <a:lnSpc>
                <a:spcPct val="80000"/>
              </a:lnSpc>
              <a:buNone/>
              <a:tabLst>
                <a:tab algn="l" pos="0"/>
              </a:tabLst>
            </a:pPr>
            <a:r>
              <a:rPr b="0" lang="es-ES" sz="15300" spc="-307" strike="noStrike" cap="all">
                <a:solidFill>
                  <a:srgbClr val="000000"/>
                </a:solidFill>
                <a:latin typeface="Avenir Heavy"/>
                <a:ea typeface="Avenir Heavy"/>
              </a:rPr>
              <a:t>EL Juego de los apagones</a:t>
            </a:r>
            <a:endParaRPr b="0" lang="es-AR" sz="15300" spc="-1" strike="noStrike">
              <a:latin typeface="Arial"/>
            </a:endParaRPr>
          </a:p>
        </p:txBody>
      </p:sp>
      <p:pic>
        <p:nvPicPr>
          <p:cNvPr id="204" name="shuttheinternetdown.png 2" descr="shuttheinternetdown.png"/>
          <p:cNvPicPr/>
          <p:nvPr/>
        </p:nvPicPr>
        <p:blipFill>
          <a:blip r:embed="rId1"/>
          <a:stretch/>
        </p:blipFill>
        <p:spPr>
          <a:xfrm>
            <a:off x="8174880" y="5576400"/>
            <a:ext cx="8099640" cy="8099640"/>
          </a:xfrm>
          <a:prstGeom prst="rect">
            <a:avLst/>
          </a:prstGeom>
          <a:ln w="12700">
            <a:noFill/>
          </a:ln>
        </p:spPr>
      </p:pic>
      <p:sp>
        <p:nvSpPr>
          <p:cNvPr id="205" name="^ 2"/>
          <p:cNvSpPr/>
          <p:nvPr/>
        </p:nvSpPr>
        <p:spPr>
          <a:xfrm>
            <a:off x="15766560" y="4014360"/>
            <a:ext cx="1378440" cy="1929240"/>
          </a:xfrm>
          <a:prstGeom prst="rect">
            <a:avLst/>
          </a:prstGeom>
          <a:noFill/>
          <a:ln w="12700">
            <a:noFill/>
          </a:ln>
        </p:spPr>
        <p:style>
          <a:lnRef idx="0"/>
          <a:fillRef idx="0"/>
          <a:effectRef idx="0"/>
          <a:fontRef idx="minor"/>
        </p:style>
        <p:txBody>
          <a:bodyPr wrap="none" lIns="50760" rIns="50760" tIns="50760" bIns="50760" anchor="ctr">
            <a:spAutoFit/>
          </a:bodyPr>
          <a:p>
            <a:pPr algn="ctr">
              <a:lnSpc>
                <a:spcPct val="100000"/>
              </a:lnSpc>
              <a:buNone/>
              <a:tabLst>
                <a:tab algn="l" pos="0"/>
              </a:tabLst>
            </a:pPr>
            <a:r>
              <a:rPr b="0" lang="es-ES" sz="12000" spc="-1" strike="noStrike">
                <a:solidFill>
                  <a:srgbClr val="b72214"/>
                </a:solidFill>
                <a:latin typeface="Jolly Lodger"/>
                <a:ea typeface="Jolly Lodger"/>
              </a:rPr>
              <a:t>^</a:t>
            </a:r>
            <a:endParaRPr b="0" lang="es-AR" sz="12000" spc="-1" strike="noStrike">
              <a:latin typeface="Arial"/>
            </a:endParaRPr>
          </a:p>
        </p:txBody>
      </p:sp>
      <p:sp>
        <p:nvSpPr>
          <p:cNvPr id="206" name="internet 2"/>
          <p:cNvSpPr/>
          <p:nvPr/>
        </p:nvSpPr>
        <p:spPr>
          <a:xfrm rot="21300000">
            <a:off x="15129720" y="4710600"/>
            <a:ext cx="5951160" cy="1472400"/>
          </a:xfrm>
          <a:prstGeom prst="rect">
            <a:avLst/>
          </a:prstGeom>
          <a:noFill/>
          <a:ln w="12700">
            <a:noFill/>
          </a:ln>
        </p:spPr>
        <p:style>
          <a:lnRef idx="0"/>
          <a:fillRef idx="0"/>
          <a:effectRef idx="0"/>
          <a:fontRef idx="minor"/>
        </p:style>
        <p:txBody>
          <a:bodyPr wrap="none" lIns="50760" rIns="50760" tIns="50760" bIns="50760" anchor="ctr">
            <a:spAutoFit/>
          </a:bodyPr>
          <a:p>
            <a:pPr algn="ctr">
              <a:lnSpc>
                <a:spcPct val="100000"/>
              </a:lnSpc>
              <a:buNone/>
              <a:tabLst>
                <a:tab algn="l" pos="0"/>
              </a:tabLst>
            </a:pPr>
            <a:r>
              <a:rPr b="0" lang="es-ES" sz="9000" spc="-361" strike="noStrike">
                <a:solidFill>
                  <a:srgbClr val="b72214"/>
                </a:solidFill>
                <a:latin typeface="Averia Sans Libre Light"/>
                <a:ea typeface="Averia Sans Libre Light"/>
              </a:rPr>
              <a:t>de internet</a:t>
            </a:r>
            <a:endParaRPr b="0" lang="es-AR" sz="9000" spc="-1" strike="noStrike">
              <a:latin typeface="Arial"/>
            </a:endParaRPr>
          </a:p>
        </p:txBody>
      </p:sp>
      <p:pic>
        <p:nvPicPr>
          <p:cNvPr id="207" name="APCLogoVectorEN.pdf 1" descr="APCLogoVectorEN.pdf"/>
          <p:cNvPicPr/>
          <p:nvPr/>
        </p:nvPicPr>
        <p:blipFill>
          <a:blip r:embed="rId2"/>
          <a:stretch/>
        </p:blipFill>
        <p:spPr>
          <a:xfrm>
            <a:off x="18601200" y="10437840"/>
            <a:ext cx="5240520" cy="2730600"/>
          </a:xfrm>
          <a:prstGeom prst="rect">
            <a:avLst/>
          </a:prstGeom>
          <a:ln w="12700">
            <a:noFill/>
          </a:ln>
        </p:spPr>
      </p:pic>
      <p:sp>
        <p:nvSpPr>
          <p:cNvPr id="208" name=""/>
          <p:cNvSpPr/>
          <p:nvPr/>
        </p:nvSpPr>
        <p:spPr>
          <a:xfrm>
            <a:off x="685800" y="11887200"/>
            <a:ext cx="9139680" cy="681840"/>
          </a:xfrm>
          <a:prstGeom prst="rect">
            <a:avLst/>
          </a:prstGeom>
          <a:noFill/>
          <a:ln w="0">
            <a:noFill/>
          </a:ln>
        </p:spPr>
        <p:style>
          <a:lnRef idx="0"/>
          <a:fillRef idx="0"/>
          <a:effectRef idx="0"/>
          <a:fontRef idx="minor"/>
        </p:style>
        <p:txBody>
          <a:bodyPr lIns="90000" rIns="90000" tIns="45000" bIns="45000" anchor="t">
            <a:noAutofit/>
          </a:bodyPr>
          <a:p>
            <a:pPr>
              <a:lnSpc>
                <a:spcPct val="100000"/>
              </a:lnSpc>
              <a:buNone/>
            </a:pPr>
            <a:r>
              <a:rPr b="0" lang="es-AR" sz="4200" spc="-1" strike="noStrike">
                <a:solidFill>
                  <a:srgbClr val="000000"/>
                </a:solidFill>
                <a:latin typeface="Arial"/>
                <a:ea typeface="DejaVu Sans"/>
              </a:rPr>
              <a:t>https://shutdowngame.apc.org/es/</a:t>
            </a:r>
            <a:endParaRPr b="0" lang="es-AR" sz="4200" spc="-1" strike="noStrike">
              <a:latin typeface="Arial"/>
            </a:endParaRPr>
          </a:p>
        </p:txBody>
      </p:sp>
    </p:spTree>
  </p:cSld>
  <mc:AlternateContent>
    <mc:Choice Requires="p14">
      <p:transition spd="slow" p14:dur="2000"/>
    </mc:Choice>
    <mc:Fallback>
      <p:transition spd="slow"/>
    </mc:Fallback>
  </mc:AlternateContent>
</p:sld>
</file>

<file path=ppt/slides/slide10.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235" name=""/>
          <p:cNvSpPr/>
          <p:nvPr/>
        </p:nvSpPr>
        <p:spPr>
          <a:xfrm>
            <a:off x="19887840" y="456840"/>
            <a:ext cx="1134000" cy="1057680"/>
          </a:xfrm>
          <a:prstGeom prst="rect">
            <a:avLst/>
          </a:prstGeom>
          <a:solidFill>
            <a:srgbClr val="ffffff"/>
          </a:solidFill>
          <a:ln w="0">
            <a:solidFill>
              <a:srgbClr val="ffffff"/>
            </a:solidFill>
          </a:ln>
        </p:spPr>
        <p:style>
          <a:lnRef idx="0"/>
          <a:fillRef idx="0"/>
          <a:effectRef idx="0"/>
          <a:fontRef idx="minor"/>
        </p:style>
      </p:sp>
      <p:sp>
        <p:nvSpPr>
          <p:cNvPr id="236" name=""/>
          <p:cNvSpPr/>
          <p:nvPr/>
        </p:nvSpPr>
        <p:spPr>
          <a:xfrm>
            <a:off x="16230600" y="309600"/>
            <a:ext cx="1134000" cy="1057680"/>
          </a:xfrm>
          <a:prstGeom prst="rect">
            <a:avLst/>
          </a:prstGeom>
          <a:solidFill>
            <a:srgbClr val="ffffff"/>
          </a:solidFill>
          <a:ln w="0">
            <a:solidFill>
              <a:srgbClr val="ffffff"/>
            </a:solidFill>
          </a:ln>
        </p:spPr>
        <p:style>
          <a:lnRef idx="0"/>
          <a:fillRef idx="0"/>
          <a:effectRef idx="0"/>
          <a:fontRef idx="minor"/>
        </p:style>
      </p:sp>
      <p:sp>
        <p:nvSpPr>
          <p:cNvPr id="237" name=""/>
          <p:cNvSpPr/>
          <p:nvPr/>
        </p:nvSpPr>
        <p:spPr>
          <a:xfrm>
            <a:off x="15087600" y="10816200"/>
            <a:ext cx="2506320" cy="220320"/>
          </a:xfrm>
          <a:prstGeom prst="rect">
            <a:avLst/>
          </a:prstGeom>
          <a:solidFill>
            <a:srgbClr val="ffffff"/>
          </a:solidFill>
          <a:ln w="0">
            <a:solidFill>
              <a:srgbClr val="ffffff"/>
            </a:solidFill>
          </a:ln>
        </p:spPr>
        <p:style>
          <a:lnRef idx="0"/>
          <a:fillRef idx="0"/>
          <a:effectRef idx="0"/>
          <a:fontRef idx="minor"/>
        </p:style>
      </p:sp>
      <p:sp>
        <p:nvSpPr>
          <p:cNvPr id="238" name=""/>
          <p:cNvSpPr/>
          <p:nvPr/>
        </p:nvSpPr>
        <p:spPr>
          <a:xfrm>
            <a:off x="16230600" y="10515600"/>
            <a:ext cx="1362600" cy="829080"/>
          </a:xfrm>
          <a:prstGeom prst="rect">
            <a:avLst/>
          </a:prstGeom>
          <a:solidFill>
            <a:srgbClr val="ffffff"/>
          </a:solidFill>
          <a:ln w="0">
            <a:solidFill>
              <a:srgbClr val="ffffff"/>
            </a:solidFill>
          </a:ln>
        </p:spPr>
        <p:style>
          <a:lnRef idx="0"/>
          <a:fillRef idx="0"/>
          <a:effectRef idx="0"/>
          <a:fontRef idx="minor"/>
        </p:style>
      </p:sp>
      <p:pic>
        <p:nvPicPr>
          <p:cNvPr id="239" name="" descr=""/>
          <p:cNvPicPr/>
          <p:nvPr/>
        </p:nvPicPr>
        <p:blipFill>
          <a:blip r:embed="rId1"/>
          <a:stretch/>
        </p:blipFill>
        <p:spPr>
          <a:xfrm>
            <a:off x="43920" y="55800"/>
            <a:ext cx="24481440" cy="14570640"/>
          </a:xfrm>
          <a:prstGeom prst="rect">
            <a:avLst/>
          </a:prstGeom>
          <a:ln w="0">
            <a:noFill/>
          </a:ln>
        </p:spPr>
      </p:pic>
    </p:spTree>
  </p:cSld>
  <mc:AlternateContent>
    <mc:Choice Requires="p14">
      <p:transition spd="slow" p14:dur="2000"/>
    </mc:Choice>
    <mc:Fallback>
      <p:transition spd="slow"/>
    </mc:Fallback>
  </mc:AlternateContent>
</p:sld>
</file>

<file path=ppt/slides/slide11.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f46837"/>
        </a:solidFill>
      </p:bgPr>
    </p:bg>
    <p:spTree>
      <p:nvGrpSpPr>
        <p:cNvPr id="1" name=""/>
        <p:cNvGrpSpPr/>
        <p:nvPr/>
      </p:nvGrpSpPr>
      <p:grpSpPr>
        <a:xfrm>
          <a:off x="0" y="0"/>
          <a:ext cx="0" cy="0"/>
          <a:chOff x="0" y="0"/>
          <a:chExt cx="0" cy="0"/>
        </a:xfrm>
      </p:grpSpPr>
      <p:sp>
        <p:nvSpPr>
          <p:cNvPr id="240" name="PlaceHolder 1"/>
          <p:cNvSpPr>
            <a:spLocks noGrp="1"/>
          </p:cNvSpPr>
          <p:nvPr>
            <p:ph type="title"/>
          </p:nvPr>
        </p:nvSpPr>
        <p:spPr>
          <a:xfrm>
            <a:off x="685800" y="952560"/>
            <a:ext cx="23074200" cy="1842840"/>
          </a:xfrm>
          <a:prstGeom prst="rect">
            <a:avLst/>
          </a:prstGeom>
          <a:noFill/>
          <a:ln w="12600">
            <a:noFill/>
          </a:ln>
        </p:spPr>
        <p:txBody>
          <a:bodyPr lIns="50760" rIns="50760" tIns="50760" bIns="50760" anchor="t">
            <a:normAutofit fontScale="75000"/>
          </a:bodyPr>
          <a:p>
            <a:pPr>
              <a:lnSpc>
                <a:spcPct val="80000"/>
              </a:lnSpc>
              <a:buNone/>
              <a:tabLst>
                <a:tab algn="l" pos="0"/>
              </a:tabLst>
            </a:pPr>
            <a:r>
              <a:rPr b="0" lang="es-ES" sz="9500" spc="-301" strike="noStrike" cap="all">
                <a:solidFill>
                  <a:srgbClr val="ffffff"/>
                </a:solidFill>
                <a:latin typeface="Avenir Heavy"/>
                <a:ea typeface="Avenir Heavy"/>
              </a:rPr>
              <a:t>Resolución de servidor de nombre de dominio (Dns)</a:t>
            </a:r>
            <a:endParaRPr b="0" lang="es-AR" sz="9500" spc="-1" strike="noStrike">
              <a:latin typeface="Arial"/>
            </a:endParaRPr>
          </a:p>
        </p:txBody>
      </p:sp>
      <p:sp>
        <p:nvSpPr>
          <p:cNvPr id="241" name="PlaceHolder 2"/>
          <p:cNvSpPr>
            <a:spLocks noGrp="1"/>
          </p:cNvSpPr>
          <p:nvPr>
            <p:ph/>
          </p:nvPr>
        </p:nvSpPr>
        <p:spPr>
          <a:xfrm>
            <a:off x="914400" y="3200400"/>
            <a:ext cx="23085000" cy="9589680"/>
          </a:xfrm>
          <a:prstGeom prst="rect">
            <a:avLst/>
          </a:prstGeom>
          <a:noFill/>
          <a:ln w="12600">
            <a:noFill/>
          </a:ln>
        </p:spPr>
        <p:txBody>
          <a:bodyPr lIns="50760" rIns="50760" tIns="50760" bIns="50760" anchor="t">
            <a:noAutofit/>
          </a:bodyPr>
          <a:p>
            <a:pPr marL="474120" indent="-474120">
              <a:lnSpc>
                <a:spcPct val="90000"/>
              </a:lnSpc>
              <a:spcBef>
                <a:spcPts val="3399"/>
              </a:spcBef>
              <a:buClr>
                <a:srgbClr val="000000"/>
              </a:buClr>
              <a:buSzPct val="123000"/>
              <a:buFont typeface="Symbol"/>
              <a:buChar char="·"/>
            </a:pPr>
            <a:r>
              <a:rPr b="0" lang="es-ES" sz="4400" spc="-100" strike="noStrike">
                <a:solidFill>
                  <a:srgbClr val="ffffff"/>
                </a:solidFill>
                <a:latin typeface="Avenir Book"/>
                <a:ea typeface="Avenir Book"/>
              </a:rPr>
              <a:t>Todo dispositivo conectado a Internet tiene un código de identificación único llamado dirección IP, por ej 154.12.128.67</a:t>
            </a:r>
            <a:endParaRPr b="0" lang="es-AR" sz="4400" spc="-1" strike="noStrike">
              <a:latin typeface="Arial"/>
            </a:endParaRPr>
          </a:p>
          <a:p>
            <a:pPr marL="474120" indent="-474120">
              <a:lnSpc>
                <a:spcPct val="90000"/>
              </a:lnSpc>
              <a:spcBef>
                <a:spcPts val="3399"/>
              </a:spcBef>
              <a:buClr>
                <a:srgbClr val="000000"/>
              </a:buClr>
              <a:buSzPct val="123000"/>
              <a:buFont typeface="Symbol"/>
              <a:buChar char="·"/>
            </a:pPr>
            <a:r>
              <a:rPr b="0" lang="es-ES" sz="4400" spc="-100" strike="noStrike">
                <a:solidFill>
                  <a:srgbClr val="ffffff"/>
                </a:solidFill>
                <a:latin typeface="Avenir Book"/>
                <a:ea typeface="Avenir Book"/>
              </a:rPr>
              <a:t>Cuando los datos viajan a través de la infraestructura de telecomunicaciones, se dividen en pequeños fragmentos llamados paquetes, y cada paquete tiene información sobre la dirección IP del dispositivo que los envía y la dirección IP del receptor.</a:t>
            </a:r>
            <a:endParaRPr b="0" lang="es-AR" sz="4400" spc="-1" strike="noStrike">
              <a:latin typeface="Arial"/>
            </a:endParaRPr>
          </a:p>
          <a:p>
            <a:pPr marL="474120" indent="-474120">
              <a:lnSpc>
                <a:spcPct val="90000"/>
              </a:lnSpc>
              <a:spcBef>
                <a:spcPts val="3399"/>
              </a:spcBef>
              <a:buClr>
                <a:srgbClr val="000000"/>
              </a:buClr>
              <a:buSzPct val="123000"/>
              <a:buFont typeface="Symbol"/>
              <a:buChar char="·"/>
            </a:pPr>
            <a:r>
              <a:rPr b="0" lang="es-ES" sz="4400" spc="-100" strike="noStrike">
                <a:solidFill>
                  <a:srgbClr val="ffffff"/>
                </a:solidFill>
                <a:latin typeface="Avenir Book"/>
                <a:ea typeface="Avenir Book"/>
              </a:rPr>
              <a:t>Los humanos usan direcciones humanas para acceder a los recursos de Internet, como por ejemplo www.apc.org. Un proceso automatizado llamado DNS traduce esta dirección web a la dirección IP del servidor, para que los datos puedan viajar</a:t>
            </a:r>
            <a:endParaRPr b="0" lang="es-AR" sz="4400" spc="-1" strike="noStrike">
              <a:latin typeface="Arial"/>
            </a:endParaRPr>
          </a:p>
          <a:p>
            <a:pPr marL="474120" indent="-474120">
              <a:lnSpc>
                <a:spcPct val="90000"/>
              </a:lnSpc>
              <a:spcBef>
                <a:spcPts val="3399"/>
              </a:spcBef>
              <a:buClr>
                <a:srgbClr val="000000"/>
              </a:buClr>
              <a:buSzPct val="123000"/>
              <a:buFont typeface="Symbol"/>
              <a:buChar char="·"/>
            </a:pPr>
            <a:r>
              <a:rPr b="0" lang="es-ES" sz="4400" spc="-100" strike="noStrike">
                <a:solidFill>
                  <a:srgbClr val="ffffff"/>
                </a:solidFill>
                <a:latin typeface="Avenir Book"/>
                <a:ea typeface="Avenir Book"/>
              </a:rPr>
              <a:t>Este proceso es transparente, automatizado y tiene que ocurrir antes de que cualquier cosa pueda ser transportada por Internet</a:t>
            </a:r>
            <a:endParaRPr b="0" lang="es-AR" sz="4400" spc="-1" strike="noStrike">
              <a:latin typeface="Arial"/>
            </a:endParaRPr>
          </a:p>
          <a:p>
            <a:pPr marL="474120" indent="-474120">
              <a:lnSpc>
                <a:spcPct val="90000"/>
              </a:lnSpc>
              <a:spcBef>
                <a:spcPts val="3399"/>
              </a:spcBef>
              <a:buClr>
                <a:srgbClr val="000000"/>
              </a:buClr>
              <a:buSzPct val="123000"/>
              <a:buFont typeface="Symbol"/>
              <a:buChar char="·"/>
            </a:pPr>
            <a:r>
              <a:rPr b="0" lang="es-ES" sz="4400" spc="-100" strike="noStrike">
                <a:solidFill>
                  <a:srgbClr val="ffffff"/>
                </a:solidFill>
                <a:latin typeface="Avenir Book"/>
                <a:ea typeface="Avenir Book"/>
              </a:rPr>
              <a:t>Un tipo especial de servidores, llamados DNS o servidores de nombres de dominio, se encargan de este proceso de resolución de direcciones IP en nombres </a:t>
            </a:r>
            <a:r>
              <a:rPr b="0" i="1" lang="es-ES" sz="4400" spc="-100" strike="noStrike">
                <a:solidFill>
                  <a:srgbClr val="ffffff"/>
                </a:solidFill>
                <a:latin typeface="Avenir Book"/>
                <a:ea typeface="Avenir Book"/>
              </a:rPr>
              <a:t>humanos</a:t>
            </a:r>
            <a:endParaRPr b="0" lang="es-AR" sz="4400" spc="-1" strike="noStrike">
              <a:latin typeface="Arial"/>
            </a:endParaRPr>
          </a:p>
        </p:txBody>
      </p:sp>
    </p:spTree>
  </p:cSld>
  <mc:AlternateContent>
    <mc:Choice Requires="p14">
      <p:transition spd="slow" p14:dur="2000"/>
    </mc:Choice>
    <mc:Fallback>
      <p:transition spd="slow"/>
    </mc:Fallback>
  </mc:AlternateContent>
</p:sld>
</file>

<file path=ppt/slides/slide12.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242" name="PlaceHolder 1"/>
          <p:cNvSpPr>
            <a:spLocks noGrp="1"/>
          </p:cNvSpPr>
          <p:nvPr>
            <p:ph type="title"/>
          </p:nvPr>
        </p:nvSpPr>
        <p:spPr>
          <a:xfrm>
            <a:off x="1206360" y="952560"/>
            <a:ext cx="21960720" cy="1422720"/>
          </a:xfrm>
          <a:prstGeom prst="rect">
            <a:avLst/>
          </a:prstGeom>
          <a:noFill/>
          <a:ln w="12600">
            <a:noFill/>
          </a:ln>
        </p:spPr>
        <p:txBody>
          <a:bodyPr lIns="50760" rIns="50760" tIns="50760" bIns="50760" anchor="t">
            <a:noAutofit/>
          </a:bodyPr>
          <a:p>
            <a:pPr algn="ctr">
              <a:buNone/>
            </a:pPr>
            <a:endParaRPr b="0" lang="es-AR" sz="4400" spc="-1" strike="noStrike">
              <a:latin typeface="Arial"/>
            </a:endParaRPr>
          </a:p>
        </p:txBody>
      </p:sp>
      <p:sp>
        <p:nvSpPr>
          <p:cNvPr id="243" name=""/>
          <p:cNvSpPr/>
          <p:nvPr/>
        </p:nvSpPr>
        <p:spPr>
          <a:xfrm>
            <a:off x="10744200" y="9372600"/>
            <a:ext cx="2505600" cy="676800"/>
          </a:xfrm>
          <a:prstGeom prst="rect">
            <a:avLst/>
          </a:prstGeom>
          <a:solidFill>
            <a:srgbClr val="ffffff"/>
          </a:solidFill>
          <a:ln w="0">
            <a:solidFill>
              <a:srgbClr val="ffffff"/>
            </a:solidFill>
          </a:ln>
        </p:spPr>
        <p:style>
          <a:lnRef idx="0"/>
          <a:fillRef idx="0"/>
          <a:effectRef idx="0"/>
          <a:fontRef idx="minor"/>
        </p:style>
        <p:txBody>
          <a:bodyPr lIns="90000" rIns="90000" tIns="45000" bIns="45000" anchor="ctr">
            <a:noAutofit/>
          </a:bodyPr>
          <a:p>
            <a:pPr algn="ctr">
              <a:lnSpc>
                <a:spcPct val="100000"/>
              </a:lnSpc>
              <a:buNone/>
            </a:pPr>
            <a:r>
              <a:rPr b="1" lang="es-ES" sz="3200" spc="-1" strike="noStrike">
                <a:solidFill>
                  <a:srgbClr val="000000"/>
                </a:solidFill>
                <a:latin typeface="LM Roman Unslanted 10"/>
                <a:ea typeface="DejaVu Sans"/>
              </a:rPr>
              <a:t>PAÍS</a:t>
            </a:r>
            <a:endParaRPr b="0" lang="es-AR" sz="3200" spc="-1" strike="noStrike">
              <a:latin typeface="Arial"/>
            </a:endParaRPr>
          </a:p>
        </p:txBody>
      </p:sp>
      <p:sp>
        <p:nvSpPr>
          <p:cNvPr id="244" name=""/>
          <p:cNvSpPr/>
          <p:nvPr/>
        </p:nvSpPr>
        <p:spPr>
          <a:xfrm>
            <a:off x="16230960" y="10972800"/>
            <a:ext cx="1591200" cy="371880"/>
          </a:xfrm>
          <a:prstGeom prst="rect">
            <a:avLst/>
          </a:prstGeom>
          <a:solidFill>
            <a:srgbClr val="ffffff"/>
          </a:solidFill>
          <a:ln w="0">
            <a:solidFill>
              <a:srgbClr val="ffffff"/>
            </a:solidFill>
          </a:ln>
        </p:spPr>
        <p:style>
          <a:lnRef idx="0"/>
          <a:fillRef idx="0"/>
          <a:effectRef idx="0"/>
          <a:fontRef idx="minor"/>
        </p:style>
      </p:sp>
      <p:sp>
        <p:nvSpPr>
          <p:cNvPr id="245" name=""/>
          <p:cNvSpPr/>
          <p:nvPr/>
        </p:nvSpPr>
        <p:spPr>
          <a:xfrm>
            <a:off x="5029200" y="2059200"/>
            <a:ext cx="1591560" cy="1134360"/>
          </a:xfrm>
          <a:prstGeom prst="ellipse">
            <a:avLst/>
          </a:prstGeom>
          <a:solidFill>
            <a:srgbClr val="ffe4e1">
              <a:alpha val="45000"/>
            </a:srgbClr>
          </a:solidFill>
          <a:ln w="0">
            <a:solidFill>
              <a:srgbClr val="ff4500"/>
            </a:solidFill>
          </a:ln>
        </p:spPr>
        <p:style>
          <a:lnRef idx="0"/>
          <a:fillRef idx="0"/>
          <a:effectRef idx="0"/>
          <a:fontRef idx="minor"/>
        </p:style>
      </p:sp>
      <p:sp>
        <p:nvSpPr>
          <p:cNvPr id="246" name=""/>
          <p:cNvSpPr/>
          <p:nvPr/>
        </p:nvSpPr>
        <p:spPr>
          <a:xfrm>
            <a:off x="7086600" y="5943600"/>
            <a:ext cx="2048760" cy="1362960"/>
          </a:xfrm>
          <a:prstGeom prst="ellipse">
            <a:avLst/>
          </a:prstGeom>
          <a:solidFill>
            <a:srgbClr val="ffe4e1">
              <a:alpha val="45000"/>
            </a:srgbClr>
          </a:solidFill>
          <a:ln w="0">
            <a:solidFill>
              <a:srgbClr val="ff4500"/>
            </a:solidFill>
          </a:ln>
        </p:spPr>
        <p:style>
          <a:lnRef idx="0"/>
          <a:fillRef idx="0"/>
          <a:effectRef idx="0"/>
          <a:fontRef idx="minor"/>
        </p:style>
      </p:sp>
      <p:sp>
        <p:nvSpPr>
          <p:cNvPr id="247" name=""/>
          <p:cNvSpPr/>
          <p:nvPr/>
        </p:nvSpPr>
        <p:spPr>
          <a:xfrm>
            <a:off x="15087600" y="5715000"/>
            <a:ext cx="1591560" cy="1134360"/>
          </a:xfrm>
          <a:prstGeom prst="ellipse">
            <a:avLst/>
          </a:prstGeom>
          <a:solidFill>
            <a:srgbClr val="ffe4e1">
              <a:alpha val="45000"/>
            </a:srgbClr>
          </a:solidFill>
          <a:ln w="0">
            <a:solidFill>
              <a:srgbClr val="ff4500"/>
            </a:solidFill>
          </a:ln>
        </p:spPr>
        <p:style>
          <a:lnRef idx="0"/>
          <a:fillRef idx="0"/>
          <a:effectRef idx="0"/>
          <a:fontRef idx="minor"/>
        </p:style>
      </p:sp>
      <p:sp>
        <p:nvSpPr>
          <p:cNvPr id="248" name=""/>
          <p:cNvSpPr/>
          <p:nvPr/>
        </p:nvSpPr>
        <p:spPr>
          <a:xfrm>
            <a:off x="12346200" y="1828800"/>
            <a:ext cx="1591560" cy="1134360"/>
          </a:xfrm>
          <a:prstGeom prst="ellipse">
            <a:avLst/>
          </a:prstGeom>
          <a:solidFill>
            <a:srgbClr val="ffe4e1">
              <a:alpha val="45000"/>
            </a:srgbClr>
          </a:solidFill>
          <a:ln w="0">
            <a:solidFill>
              <a:srgbClr val="ff4500"/>
            </a:solidFill>
          </a:ln>
        </p:spPr>
        <p:style>
          <a:lnRef idx="0"/>
          <a:fillRef idx="0"/>
          <a:effectRef idx="0"/>
          <a:fontRef idx="minor"/>
        </p:style>
      </p:sp>
      <p:pic>
        <p:nvPicPr>
          <p:cNvPr id="249" name="" descr=""/>
          <p:cNvPicPr/>
          <p:nvPr/>
        </p:nvPicPr>
        <p:blipFill>
          <a:blip r:embed="rId1"/>
          <a:stretch/>
        </p:blipFill>
        <p:spPr>
          <a:xfrm>
            <a:off x="37440" y="-120240"/>
            <a:ext cx="24189840" cy="14397120"/>
          </a:xfrm>
          <a:prstGeom prst="rect">
            <a:avLst/>
          </a:prstGeom>
          <a:ln w="0">
            <a:noFill/>
          </a:ln>
        </p:spPr>
      </p:pic>
      <p:sp>
        <p:nvSpPr>
          <p:cNvPr id="250" name=""/>
          <p:cNvSpPr/>
          <p:nvPr/>
        </p:nvSpPr>
        <p:spPr>
          <a:xfrm>
            <a:off x="7243200" y="6021000"/>
            <a:ext cx="1591560" cy="1134360"/>
          </a:xfrm>
          <a:prstGeom prst="ellipse">
            <a:avLst/>
          </a:prstGeom>
          <a:solidFill>
            <a:srgbClr val="ffe4e1">
              <a:alpha val="45000"/>
            </a:srgbClr>
          </a:solidFill>
          <a:ln w="0">
            <a:solidFill>
              <a:srgbClr val="ff4500"/>
            </a:solidFill>
          </a:ln>
        </p:spPr>
        <p:style>
          <a:lnRef idx="0"/>
          <a:fillRef idx="0"/>
          <a:effectRef idx="0"/>
          <a:fontRef idx="minor"/>
        </p:style>
      </p:sp>
      <p:sp>
        <p:nvSpPr>
          <p:cNvPr id="251" name=""/>
          <p:cNvSpPr/>
          <p:nvPr/>
        </p:nvSpPr>
        <p:spPr>
          <a:xfrm>
            <a:off x="5033520" y="1833120"/>
            <a:ext cx="1591560" cy="1134360"/>
          </a:xfrm>
          <a:prstGeom prst="ellipse">
            <a:avLst/>
          </a:prstGeom>
          <a:solidFill>
            <a:srgbClr val="ffe4e1">
              <a:alpha val="45000"/>
            </a:srgbClr>
          </a:solidFill>
          <a:ln w="0">
            <a:solidFill>
              <a:srgbClr val="ff4500"/>
            </a:solidFill>
          </a:ln>
        </p:spPr>
        <p:style>
          <a:lnRef idx="0"/>
          <a:fillRef idx="0"/>
          <a:effectRef idx="0"/>
          <a:fontRef idx="minor"/>
        </p:style>
      </p:sp>
      <p:sp>
        <p:nvSpPr>
          <p:cNvPr id="252" name=""/>
          <p:cNvSpPr/>
          <p:nvPr/>
        </p:nvSpPr>
        <p:spPr>
          <a:xfrm>
            <a:off x="15320520" y="5594400"/>
            <a:ext cx="1591560" cy="1134360"/>
          </a:xfrm>
          <a:prstGeom prst="ellipse">
            <a:avLst/>
          </a:prstGeom>
          <a:solidFill>
            <a:srgbClr val="ffe4e1">
              <a:alpha val="45000"/>
            </a:srgbClr>
          </a:solidFill>
          <a:ln w="0">
            <a:solidFill>
              <a:srgbClr val="ff4500"/>
            </a:solidFill>
          </a:ln>
        </p:spPr>
        <p:style>
          <a:lnRef idx="0"/>
          <a:fillRef idx="0"/>
          <a:effectRef idx="0"/>
          <a:fontRef idx="minor"/>
        </p:style>
      </p:sp>
      <p:sp>
        <p:nvSpPr>
          <p:cNvPr id="253" name=""/>
          <p:cNvSpPr/>
          <p:nvPr/>
        </p:nvSpPr>
        <p:spPr>
          <a:xfrm>
            <a:off x="17373600" y="11734920"/>
            <a:ext cx="1591560" cy="1134360"/>
          </a:xfrm>
          <a:prstGeom prst="ellipse">
            <a:avLst/>
          </a:prstGeom>
          <a:solidFill>
            <a:srgbClr val="ffe4e1">
              <a:alpha val="45000"/>
            </a:srgbClr>
          </a:solidFill>
          <a:ln w="0">
            <a:solidFill>
              <a:srgbClr val="ff4500"/>
            </a:solidFill>
          </a:ln>
        </p:spPr>
        <p:style>
          <a:lnRef idx="0"/>
          <a:fillRef idx="0"/>
          <a:effectRef idx="0"/>
          <a:fontRef idx="minor"/>
        </p:style>
      </p:sp>
    </p:spTree>
  </p:cSld>
  <mc:AlternateContent>
    <mc:Choice Requires="p14">
      <p:transition spd="slow" p14:dur="2000"/>
    </mc:Choice>
    <mc:Fallback>
      <p:transition spd="slow"/>
    </mc:Fallback>
  </mc:AlternateContent>
</p:sld>
</file>

<file path=ppt/slides/slide13.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254" name="Rectangle 4"/>
          <p:cNvSpPr/>
          <p:nvPr/>
        </p:nvSpPr>
        <p:spPr>
          <a:xfrm>
            <a:off x="17830440" y="990360"/>
            <a:ext cx="2043360" cy="671760"/>
          </a:xfrm>
          <a:prstGeom prst="rect">
            <a:avLst/>
          </a:prstGeom>
          <a:solidFill>
            <a:srgbClr val="ffffff"/>
          </a:solidFill>
          <a:ln w="3175">
            <a:solidFill>
              <a:srgbClr val="ffffff"/>
            </a:solidFill>
            <a:round/>
          </a:ln>
        </p:spPr>
        <p:style>
          <a:lnRef idx="0"/>
          <a:fillRef idx="0"/>
          <a:effectRef idx="0"/>
          <a:fontRef idx="minor"/>
        </p:style>
      </p:sp>
      <p:sp>
        <p:nvSpPr>
          <p:cNvPr id="255" name="Rectangle 7"/>
          <p:cNvSpPr/>
          <p:nvPr/>
        </p:nvSpPr>
        <p:spPr>
          <a:xfrm>
            <a:off x="18973440" y="761760"/>
            <a:ext cx="2043360" cy="671760"/>
          </a:xfrm>
          <a:prstGeom prst="rect">
            <a:avLst/>
          </a:prstGeom>
          <a:solidFill>
            <a:srgbClr val="ffffff"/>
          </a:solidFill>
          <a:ln w="3175">
            <a:solidFill>
              <a:srgbClr val="ffffff"/>
            </a:solidFill>
            <a:round/>
          </a:ln>
        </p:spPr>
        <p:style>
          <a:lnRef idx="0"/>
          <a:fillRef idx="0"/>
          <a:effectRef idx="0"/>
          <a:fontRef idx="minor"/>
        </p:style>
      </p:sp>
      <p:sp>
        <p:nvSpPr>
          <p:cNvPr id="256" name=""/>
          <p:cNvSpPr/>
          <p:nvPr/>
        </p:nvSpPr>
        <p:spPr>
          <a:xfrm>
            <a:off x="10515600" y="10515600"/>
            <a:ext cx="3648600" cy="448200"/>
          </a:xfrm>
          <a:prstGeom prst="rect">
            <a:avLst/>
          </a:prstGeom>
          <a:solidFill>
            <a:srgbClr val="ffffff"/>
          </a:solidFill>
          <a:ln w="0">
            <a:solidFill>
              <a:srgbClr val="ffffff"/>
            </a:solidFill>
          </a:ln>
        </p:spPr>
        <p:style>
          <a:lnRef idx="0"/>
          <a:fillRef idx="0"/>
          <a:effectRef idx="0"/>
          <a:fontRef idx="minor"/>
        </p:style>
        <p:txBody>
          <a:bodyPr lIns="90000" rIns="90000" tIns="45000" bIns="45000" anchor="ctr">
            <a:noAutofit/>
          </a:bodyPr>
          <a:p>
            <a:pPr algn="ctr">
              <a:lnSpc>
                <a:spcPct val="100000"/>
              </a:lnSpc>
              <a:buNone/>
            </a:pPr>
            <a:r>
              <a:rPr b="1" lang="es-ES" sz="3200" spc="-1" strike="noStrike">
                <a:solidFill>
                  <a:srgbClr val="000000"/>
                </a:solidFill>
                <a:latin typeface="LM Roman Unslanted 10"/>
                <a:ea typeface="DejaVu Sans"/>
              </a:rPr>
              <a:t>Resto del Mundo</a:t>
            </a:r>
            <a:endParaRPr b="0" lang="es-AR" sz="3200" spc="-1" strike="noStrike">
              <a:latin typeface="Arial"/>
            </a:endParaRPr>
          </a:p>
        </p:txBody>
      </p:sp>
      <p:sp>
        <p:nvSpPr>
          <p:cNvPr id="257" name=""/>
          <p:cNvSpPr/>
          <p:nvPr/>
        </p:nvSpPr>
        <p:spPr>
          <a:xfrm>
            <a:off x="10744200" y="9372600"/>
            <a:ext cx="2505600" cy="676800"/>
          </a:xfrm>
          <a:prstGeom prst="rect">
            <a:avLst/>
          </a:prstGeom>
          <a:solidFill>
            <a:srgbClr val="ffffff"/>
          </a:solidFill>
          <a:ln w="0">
            <a:solidFill>
              <a:srgbClr val="ffffff"/>
            </a:solidFill>
          </a:ln>
        </p:spPr>
        <p:style>
          <a:lnRef idx="0"/>
          <a:fillRef idx="0"/>
          <a:effectRef idx="0"/>
          <a:fontRef idx="minor"/>
        </p:style>
        <p:txBody>
          <a:bodyPr lIns="90000" rIns="90000" tIns="45000" bIns="45000" anchor="ctr">
            <a:noAutofit/>
          </a:bodyPr>
          <a:p>
            <a:pPr algn="ctr">
              <a:lnSpc>
                <a:spcPct val="100000"/>
              </a:lnSpc>
              <a:buNone/>
            </a:pPr>
            <a:r>
              <a:rPr b="1" lang="es-ES" sz="3200" spc="-1" strike="noStrike">
                <a:solidFill>
                  <a:srgbClr val="000000"/>
                </a:solidFill>
                <a:latin typeface="LM Roman Unslanted 10"/>
                <a:ea typeface="DejaVu Sans"/>
              </a:rPr>
              <a:t>PAÍS</a:t>
            </a:r>
            <a:endParaRPr b="0" lang="es-AR" sz="3200" spc="-1" strike="noStrike">
              <a:latin typeface="Arial"/>
            </a:endParaRPr>
          </a:p>
        </p:txBody>
      </p:sp>
      <p:sp>
        <p:nvSpPr>
          <p:cNvPr id="258" name=""/>
          <p:cNvSpPr/>
          <p:nvPr/>
        </p:nvSpPr>
        <p:spPr>
          <a:xfrm>
            <a:off x="15087600" y="10628280"/>
            <a:ext cx="2505600" cy="371880"/>
          </a:xfrm>
          <a:prstGeom prst="rect">
            <a:avLst/>
          </a:prstGeom>
          <a:solidFill>
            <a:srgbClr val="ffffff"/>
          </a:solidFill>
          <a:ln w="0">
            <a:solidFill>
              <a:srgbClr val="ffffff"/>
            </a:solidFill>
          </a:ln>
        </p:spPr>
        <p:style>
          <a:lnRef idx="0"/>
          <a:fillRef idx="0"/>
          <a:effectRef idx="0"/>
          <a:fontRef idx="minor"/>
        </p:style>
      </p:sp>
      <p:sp>
        <p:nvSpPr>
          <p:cNvPr id="259" name=""/>
          <p:cNvSpPr/>
          <p:nvPr/>
        </p:nvSpPr>
        <p:spPr>
          <a:xfrm>
            <a:off x="16230960" y="10972800"/>
            <a:ext cx="1591200" cy="371880"/>
          </a:xfrm>
          <a:prstGeom prst="rect">
            <a:avLst/>
          </a:prstGeom>
          <a:solidFill>
            <a:srgbClr val="ffffff"/>
          </a:solidFill>
          <a:ln w="0">
            <a:solidFill>
              <a:srgbClr val="ffffff"/>
            </a:solidFill>
          </a:ln>
        </p:spPr>
        <p:style>
          <a:lnRef idx="0"/>
          <a:fillRef idx="0"/>
          <a:effectRef idx="0"/>
          <a:fontRef idx="minor"/>
        </p:style>
      </p:sp>
      <p:pic>
        <p:nvPicPr>
          <p:cNvPr id="260" name="" descr=""/>
          <p:cNvPicPr/>
          <p:nvPr/>
        </p:nvPicPr>
        <p:blipFill>
          <a:blip r:embed="rId1"/>
          <a:stretch/>
        </p:blipFill>
        <p:spPr>
          <a:xfrm>
            <a:off x="220320" y="0"/>
            <a:ext cx="23775840" cy="14166360"/>
          </a:xfrm>
          <a:prstGeom prst="rect">
            <a:avLst/>
          </a:prstGeom>
          <a:ln w="0">
            <a:noFill/>
          </a:ln>
        </p:spPr>
      </p:pic>
      <p:sp>
        <p:nvSpPr>
          <p:cNvPr id="261" name=""/>
          <p:cNvSpPr/>
          <p:nvPr/>
        </p:nvSpPr>
        <p:spPr>
          <a:xfrm>
            <a:off x="19203120" y="11430000"/>
            <a:ext cx="2505600" cy="371880"/>
          </a:xfrm>
          <a:prstGeom prst="rect">
            <a:avLst/>
          </a:prstGeom>
          <a:solidFill>
            <a:srgbClr val="ffffff"/>
          </a:solidFill>
          <a:ln w="0">
            <a:solidFill>
              <a:srgbClr val="ffffff"/>
            </a:solidFill>
          </a:ln>
        </p:spPr>
        <p:style>
          <a:lnRef idx="0"/>
          <a:fillRef idx="0"/>
          <a:effectRef idx="0"/>
          <a:fontRef idx="minor"/>
        </p:style>
      </p:sp>
      <p:sp>
        <p:nvSpPr>
          <p:cNvPr id="262" name=""/>
          <p:cNvSpPr/>
          <p:nvPr/>
        </p:nvSpPr>
        <p:spPr>
          <a:xfrm>
            <a:off x="19431000" y="11430000"/>
            <a:ext cx="1134000" cy="677520"/>
          </a:xfrm>
          <a:prstGeom prst="rect">
            <a:avLst/>
          </a:prstGeom>
          <a:solidFill>
            <a:srgbClr val="ffffff"/>
          </a:solidFill>
          <a:ln w="0">
            <a:solidFill>
              <a:srgbClr val="ffffff"/>
            </a:solidFill>
          </a:ln>
        </p:spPr>
        <p:style>
          <a:lnRef idx="0"/>
          <a:fillRef idx="0"/>
          <a:effectRef idx="0"/>
          <a:fontRef idx="minor"/>
        </p:style>
      </p:sp>
      <p:grpSp>
        <p:nvGrpSpPr>
          <p:cNvPr id="263" name="Group 5"/>
          <p:cNvGrpSpPr/>
          <p:nvPr/>
        </p:nvGrpSpPr>
        <p:grpSpPr>
          <a:xfrm>
            <a:off x="3580920" y="-224280"/>
            <a:ext cx="2809800" cy="1449720"/>
            <a:chOff x="3580920" y="-224280"/>
            <a:chExt cx="2809800" cy="1449720"/>
          </a:xfrm>
        </p:grpSpPr>
        <p:sp>
          <p:nvSpPr>
            <p:cNvPr id="264" name="Quote Bubble 5"/>
            <p:cNvSpPr/>
            <p:nvPr/>
          </p:nvSpPr>
          <p:spPr>
            <a:xfrm rot="550800">
              <a:off x="3646080" y="-16920"/>
              <a:ext cx="2678760" cy="1035720"/>
            </a:xfrm>
            <a:prstGeom prst="wedgeEllipseCallout">
              <a:avLst>
                <a:gd name="adj1" fmla="val -44962"/>
                <a:gd name="adj2" fmla="val 148268"/>
              </a:avLst>
            </a:prstGeom>
            <a:noFill/>
            <a:ln w="3175">
              <a:solidFill>
                <a:srgbClr val="ff6347"/>
              </a:solidFill>
              <a:round/>
            </a:ln>
          </p:spPr>
          <p:style>
            <a:lnRef idx="0"/>
            <a:fillRef idx="0"/>
            <a:effectRef idx="0"/>
            <a:fontRef idx="minor"/>
          </p:style>
        </p:sp>
        <p:sp>
          <p:nvSpPr>
            <p:cNvPr id="265" name="Who is www.apc.org?? 3"/>
            <p:cNvSpPr/>
            <p:nvPr/>
          </p:nvSpPr>
          <p:spPr>
            <a:xfrm rot="550800">
              <a:off x="4080960" y="178560"/>
              <a:ext cx="1812240" cy="637920"/>
            </a:xfrm>
            <a:prstGeom prst="rect">
              <a:avLst/>
            </a:prstGeom>
            <a:noFill/>
            <a:ln w="12700">
              <a:noFill/>
            </a:ln>
          </p:spPr>
          <p:style>
            <a:lnRef idx="0"/>
            <a:fillRef idx="0"/>
            <a:effectRef idx="0"/>
            <a:fontRef idx="minor"/>
          </p:style>
          <p:txBody>
            <a:bodyPr numCol="1" spcCol="0" lIns="45000" rIns="45000" tIns="45000" bIns="45000" anchor="ctr">
              <a:spAutoFit/>
            </a:bodyPr>
            <a:p>
              <a:pPr algn="ctr">
                <a:lnSpc>
                  <a:spcPct val="100000"/>
                </a:lnSpc>
                <a:buNone/>
                <a:tabLst>
                  <a:tab algn="l" pos="0"/>
                </a:tabLst>
              </a:pPr>
              <a:r>
                <a:rPr b="0" lang="es-AR" sz="1800" spc="-1" strike="noStrike">
                  <a:solidFill>
                    <a:srgbClr val="000000"/>
                  </a:solidFill>
                  <a:latin typeface="Arial"/>
                  <a:ea typeface="Arial"/>
                </a:rPr>
                <a:t>Quien es www.apc.org??</a:t>
              </a:r>
              <a:endParaRPr b="0" lang="es-AR" sz="1800" spc="-1" strike="noStrike">
                <a:latin typeface="Arial"/>
              </a:endParaRPr>
            </a:p>
          </p:txBody>
        </p:sp>
      </p:grpSp>
      <p:sp>
        <p:nvSpPr>
          <p:cNvPr id="266" name="Oval 6"/>
          <p:cNvSpPr/>
          <p:nvPr/>
        </p:nvSpPr>
        <p:spPr>
          <a:xfrm>
            <a:off x="2971800" y="1600200"/>
            <a:ext cx="1130400" cy="999360"/>
          </a:xfrm>
          <a:prstGeom prst="ellipse">
            <a:avLst/>
          </a:prstGeom>
          <a:noFill/>
          <a:ln w="18360">
            <a:solidFill>
              <a:srgbClr val="ff1493"/>
            </a:solidFill>
            <a:round/>
          </a:ln>
        </p:spPr>
        <p:style>
          <a:lnRef idx="0"/>
          <a:fillRef idx="0"/>
          <a:effectRef idx="0"/>
          <a:fontRef idx="minor"/>
        </p:style>
      </p:sp>
      <p:sp>
        <p:nvSpPr>
          <p:cNvPr id="267" name="Oval 7"/>
          <p:cNvSpPr/>
          <p:nvPr/>
        </p:nvSpPr>
        <p:spPr>
          <a:xfrm>
            <a:off x="5263560" y="1737000"/>
            <a:ext cx="1816200" cy="999360"/>
          </a:xfrm>
          <a:prstGeom prst="ellipse">
            <a:avLst/>
          </a:prstGeom>
          <a:noFill/>
          <a:ln w="18360">
            <a:solidFill>
              <a:srgbClr val="4169e1"/>
            </a:solidFill>
            <a:round/>
          </a:ln>
        </p:spPr>
        <p:style>
          <a:lnRef idx="0"/>
          <a:fillRef idx="0"/>
          <a:effectRef idx="0"/>
          <a:fontRef idx="minor"/>
        </p:style>
      </p:sp>
      <p:grpSp>
        <p:nvGrpSpPr>
          <p:cNvPr id="268" name="Group 6"/>
          <p:cNvGrpSpPr/>
          <p:nvPr/>
        </p:nvGrpSpPr>
        <p:grpSpPr>
          <a:xfrm>
            <a:off x="4132440" y="3107520"/>
            <a:ext cx="3400560" cy="1454040"/>
            <a:chOff x="4132440" y="3107520"/>
            <a:chExt cx="3400560" cy="1454040"/>
          </a:xfrm>
        </p:grpSpPr>
        <p:sp>
          <p:nvSpPr>
            <p:cNvPr id="269" name="Quote Bubble 6"/>
            <p:cNvSpPr/>
            <p:nvPr/>
          </p:nvSpPr>
          <p:spPr>
            <a:xfrm rot="550800">
              <a:off x="4186080" y="3363840"/>
              <a:ext cx="3292560" cy="940680"/>
            </a:xfrm>
            <a:prstGeom prst="wedgeEllipseCallout">
              <a:avLst>
                <a:gd name="adj1" fmla="val 5212"/>
                <a:gd name="adj2" fmla="val -117986"/>
              </a:avLst>
            </a:prstGeom>
            <a:noFill/>
            <a:ln w="18360">
              <a:solidFill>
                <a:srgbClr val="1e90ff"/>
              </a:solidFill>
              <a:round/>
            </a:ln>
          </p:spPr>
          <p:style>
            <a:lnRef idx="0"/>
            <a:fillRef idx="0"/>
            <a:effectRef idx="0"/>
            <a:fontRef idx="minor"/>
          </p:style>
        </p:sp>
        <p:sp>
          <p:nvSpPr>
            <p:cNvPr id="270" name="I know!  It is 193.37.35. 3"/>
            <p:cNvSpPr/>
            <p:nvPr/>
          </p:nvSpPr>
          <p:spPr>
            <a:xfrm rot="550800">
              <a:off x="4727880" y="3510000"/>
              <a:ext cx="2217240" cy="655920"/>
            </a:xfrm>
            <a:prstGeom prst="rect">
              <a:avLst/>
            </a:prstGeom>
            <a:noFill/>
            <a:ln w="12700">
              <a:noFill/>
            </a:ln>
          </p:spPr>
          <p:style>
            <a:lnRef idx="0"/>
            <a:fillRef idx="0"/>
            <a:effectRef idx="0"/>
            <a:fontRef idx="minor"/>
          </p:style>
          <p:txBody>
            <a:bodyPr numCol="1" spcCol="0" lIns="54000" rIns="54000" tIns="54000" bIns="54000" anchor="ctr">
              <a:spAutoFit/>
            </a:bodyPr>
            <a:p>
              <a:pPr algn="ctr">
                <a:lnSpc>
                  <a:spcPct val="100000"/>
                </a:lnSpc>
                <a:buNone/>
                <a:tabLst>
                  <a:tab algn="l" pos="0"/>
                </a:tabLst>
              </a:pPr>
              <a:r>
                <a:rPr b="0" lang="es-AR" sz="1800" spc="-1" strike="noStrike">
                  <a:solidFill>
                    <a:srgbClr val="000000"/>
                  </a:solidFill>
                  <a:latin typeface="Arial"/>
                  <a:ea typeface="Arial"/>
                </a:rPr>
                <a:t>Yo lo sé! </a:t>
              </a:r>
              <a:br>
                <a:rPr sz="1800"/>
              </a:br>
              <a:r>
                <a:rPr b="0" lang="es-AR" sz="1800" spc="-1" strike="noStrike">
                  <a:solidFill>
                    <a:srgbClr val="000000"/>
                  </a:solidFill>
                  <a:latin typeface="Arial"/>
                  <a:ea typeface="Arial"/>
                </a:rPr>
                <a:t>Es 193.37.35.227</a:t>
              </a:r>
              <a:endParaRPr b="0" lang="es-AR" sz="1800" spc="-1" strike="noStrike">
                <a:latin typeface="Arial"/>
              </a:endParaRPr>
            </a:p>
          </p:txBody>
        </p:sp>
      </p:grpSp>
    </p:spTree>
  </p:cSld>
  <mc:AlternateContent>
    <mc:Choice Requires="p14">
      <p:transition spd="slow" p14:dur="2000"/>
    </mc:Choice>
    <mc:Fallback>
      <p:transition spd="slow"/>
    </mc:Fallback>
  </mc:AlternateContent>
</p:sld>
</file>

<file path=ppt/slides/slide14.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f46837"/>
        </a:solidFill>
      </p:bgPr>
    </p:bg>
    <p:spTree>
      <p:nvGrpSpPr>
        <p:cNvPr id="1" name=""/>
        <p:cNvGrpSpPr/>
        <p:nvPr/>
      </p:nvGrpSpPr>
      <p:grpSpPr>
        <a:xfrm>
          <a:off x="0" y="0"/>
          <a:ext cx="0" cy="0"/>
          <a:chOff x="0" y="0"/>
          <a:chExt cx="0" cy="0"/>
        </a:xfrm>
      </p:grpSpPr>
      <p:sp>
        <p:nvSpPr>
          <p:cNvPr id="271" name="PlaceHolder 1"/>
          <p:cNvSpPr>
            <a:spLocks noGrp="1"/>
          </p:cNvSpPr>
          <p:nvPr>
            <p:ph type="title"/>
          </p:nvPr>
        </p:nvSpPr>
        <p:spPr>
          <a:xfrm>
            <a:off x="1206360" y="952560"/>
            <a:ext cx="21956400" cy="1842840"/>
          </a:xfrm>
          <a:prstGeom prst="rect">
            <a:avLst/>
          </a:prstGeom>
          <a:noFill/>
          <a:ln w="12600">
            <a:noFill/>
          </a:ln>
        </p:spPr>
        <p:txBody>
          <a:bodyPr lIns="50760" rIns="50760" tIns="50760" bIns="50760" anchor="t">
            <a:normAutofit/>
          </a:bodyPr>
          <a:p>
            <a:pPr>
              <a:lnSpc>
                <a:spcPct val="80000"/>
              </a:lnSpc>
              <a:buNone/>
              <a:tabLst>
                <a:tab algn="l" pos="0"/>
              </a:tabLst>
            </a:pPr>
            <a:r>
              <a:rPr b="0" lang="es-ES" sz="10000" spc="-301" strike="noStrike" cap="all">
                <a:solidFill>
                  <a:srgbClr val="ffffff"/>
                </a:solidFill>
                <a:latin typeface="Avenir Heavy"/>
                <a:ea typeface="Avenir Heavy"/>
              </a:rPr>
              <a:t>¿Todo Listo para jugar?</a:t>
            </a:r>
            <a:endParaRPr b="0" lang="es-AR" sz="10000" spc="-1" strike="noStrike">
              <a:latin typeface="Arial"/>
            </a:endParaRPr>
          </a:p>
        </p:txBody>
      </p:sp>
      <p:sp>
        <p:nvSpPr>
          <p:cNvPr id="272" name="PlaceHolder 2"/>
          <p:cNvSpPr>
            <a:spLocks noGrp="1"/>
          </p:cNvSpPr>
          <p:nvPr>
            <p:ph/>
          </p:nvPr>
        </p:nvSpPr>
        <p:spPr>
          <a:xfrm>
            <a:off x="1206360" y="3349440"/>
            <a:ext cx="21956400" cy="7447320"/>
          </a:xfrm>
          <a:prstGeom prst="rect">
            <a:avLst/>
          </a:prstGeom>
          <a:noFill/>
          <a:ln w="12600">
            <a:noFill/>
          </a:ln>
        </p:spPr>
        <p:txBody>
          <a:bodyPr lIns="50760" rIns="50760" tIns="50760" bIns="50760" anchor="t">
            <a:noAutofit/>
          </a:bodyPr>
          <a:p>
            <a:pPr marL="794520" indent="-794520">
              <a:lnSpc>
                <a:spcPct val="90000"/>
              </a:lnSpc>
              <a:spcBef>
                <a:spcPts val="3300"/>
              </a:spcBef>
              <a:buClr>
                <a:srgbClr val="ffffff"/>
              </a:buClr>
              <a:buSzPct val="123000"/>
              <a:buFont typeface="Helvetica"/>
              <a:buChar char="–"/>
            </a:pPr>
            <a:r>
              <a:rPr b="0" lang="es-ES" sz="5500" spc="-92" strike="noStrike">
                <a:solidFill>
                  <a:srgbClr val="ffffff"/>
                </a:solidFill>
                <a:latin typeface="Avenir Book"/>
                <a:ea typeface="Avenir Book"/>
              </a:rPr>
              <a:t>Vamos a presentar un escenario real de un bloqueo de internet en el mapa del país imaginario que acabamos de presentar</a:t>
            </a:r>
            <a:endParaRPr b="0" lang="es-AR" sz="5500" spc="-1" strike="noStrike">
              <a:latin typeface="Arial"/>
            </a:endParaRPr>
          </a:p>
          <a:p>
            <a:pPr marL="794520" indent="-794520">
              <a:lnSpc>
                <a:spcPct val="90000"/>
              </a:lnSpc>
              <a:spcBef>
                <a:spcPts val="3300"/>
              </a:spcBef>
              <a:buClr>
                <a:srgbClr val="ffffff"/>
              </a:buClr>
              <a:buSzPct val="123000"/>
              <a:buFont typeface="Helvetica"/>
              <a:buChar char="–"/>
            </a:pPr>
            <a:r>
              <a:rPr b="0" lang="es-ES" sz="5500" spc="-92" strike="noStrike">
                <a:solidFill>
                  <a:srgbClr val="ffffff"/>
                </a:solidFill>
                <a:latin typeface="Avenir Book"/>
                <a:ea typeface="Avenir Book"/>
              </a:rPr>
              <a:t>Les ofreceremos para votar cuál de 8 posibles cartas pueden jugarse para pasar el bloqueo.</a:t>
            </a:r>
            <a:endParaRPr b="0" lang="es-AR" sz="5500" spc="-1" strike="noStrike">
              <a:latin typeface="Arial"/>
            </a:endParaRPr>
          </a:p>
          <a:p>
            <a:pPr marL="794520" indent="-794520">
              <a:lnSpc>
                <a:spcPct val="90000"/>
              </a:lnSpc>
              <a:spcBef>
                <a:spcPts val="3300"/>
              </a:spcBef>
              <a:buClr>
                <a:srgbClr val="ffffff"/>
              </a:buClr>
              <a:buSzPct val="123000"/>
              <a:buFont typeface="Helvetica"/>
              <a:buChar char="–"/>
            </a:pPr>
            <a:r>
              <a:rPr b="0" lang="es-ES" sz="5500" spc="-92" strike="noStrike">
                <a:solidFill>
                  <a:srgbClr val="ffffff"/>
                </a:solidFill>
                <a:latin typeface="Avenir Book"/>
                <a:ea typeface="Avenir Book"/>
              </a:rPr>
              <a:t>Nos tomaremos algunos minutos para que cada uno pueda votar la carta elegida</a:t>
            </a:r>
            <a:endParaRPr b="0" lang="es-AR" sz="5500" spc="-1" strike="noStrike">
              <a:latin typeface="Arial"/>
            </a:endParaRPr>
          </a:p>
          <a:p>
            <a:pPr marL="794520" indent="-794520">
              <a:lnSpc>
                <a:spcPct val="90000"/>
              </a:lnSpc>
              <a:spcBef>
                <a:spcPts val="3300"/>
              </a:spcBef>
              <a:buClr>
                <a:srgbClr val="ffffff"/>
              </a:buClr>
              <a:buSzPct val="123000"/>
              <a:buFont typeface="Helvetica"/>
              <a:buChar char="–"/>
            </a:pPr>
            <a:r>
              <a:rPr b="0" lang="es-ES" sz="5500" spc="-92" strike="noStrike">
                <a:solidFill>
                  <a:srgbClr val="ffffff"/>
                </a:solidFill>
                <a:latin typeface="Avenir Book"/>
                <a:ea typeface="Avenir Book"/>
              </a:rPr>
              <a:t>Una vez que hayan votado, debatiremos juntos las soluciones  propuestas</a:t>
            </a:r>
            <a:endParaRPr b="0" lang="es-AR" sz="5500" spc="-1" strike="noStrike">
              <a:latin typeface="Arial"/>
            </a:endParaRPr>
          </a:p>
          <a:p>
            <a:pPr marL="794520" indent="-794520">
              <a:lnSpc>
                <a:spcPct val="90000"/>
              </a:lnSpc>
              <a:spcBef>
                <a:spcPts val="3300"/>
              </a:spcBef>
              <a:buClr>
                <a:srgbClr val="ffffff"/>
              </a:buClr>
              <a:buSzPct val="123000"/>
              <a:buFont typeface="Helvetica"/>
              <a:buChar char="–"/>
            </a:pPr>
            <a:r>
              <a:rPr b="0" lang="es-ES" sz="5500" spc="-92" strike="noStrike">
                <a:solidFill>
                  <a:srgbClr val="ffffff"/>
                </a:solidFill>
                <a:latin typeface="Avenir Book"/>
                <a:ea typeface="Avenir Book"/>
              </a:rPr>
              <a:t>Pero primero vamos a explicar las 8 cartas que pueden usarse para jugar...</a:t>
            </a:r>
            <a:endParaRPr b="0" lang="es-AR" sz="5500" spc="-1" strike="noStrike">
              <a:latin typeface="Arial"/>
            </a:endParaRPr>
          </a:p>
        </p:txBody>
      </p:sp>
    </p:spTree>
  </p:cSld>
  <mc:AlternateContent>
    <mc:Choice Requires="p14">
      <p:transition spd="slow" p14:dur="2000"/>
    </mc:Choice>
    <mc:Fallback>
      <p:transition spd="slow"/>
    </mc:Fallback>
  </mc:AlternateContent>
</p:sld>
</file>

<file path=ppt/slides/slide15.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000000"/>
        </a:solidFill>
      </p:bgPr>
    </p:bg>
    <p:spTree>
      <p:nvGrpSpPr>
        <p:cNvPr id="1" name=""/>
        <p:cNvGrpSpPr/>
        <p:nvPr/>
      </p:nvGrpSpPr>
      <p:grpSpPr>
        <a:xfrm>
          <a:off x="0" y="0"/>
          <a:ext cx="0" cy="0"/>
          <a:chOff x="0" y="0"/>
          <a:chExt cx="0" cy="0"/>
        </a:xfrm>
      </p:grpSpPr>
      <p:sp>
        <p:nvSpPr>
          <p:cNvPr id="273" name="PlaceHolder 1"/>
          <p:cNvSpPr>
            <a:spLocks noGrp="1"/>
          </p:cNvSpPr>
          <p:nvPr>
            <p:ph type="title"/>
          </p:nvPr>
        </p:nvSpPr>
        <p:spPr>
          <a:xfrm rot="16200000">
            <a:off x="288720" y="5304240"/>
            <a:ext cx="6857280" cy="3116880"/>
          </a:xfrm>
          <a:prstGeom prst="rect">
            <a:avLst/>
          </a:prstGeom>
          <a:noFill/>
          <a:ln w="12600">
            <a:noFill/>
          </a:ln>
        </p:spPr>
        <p:txBody>
          <a:bodyPr lIns="50760" rIns="50760" tIns="50760" bIns="50760" anchor="b">
            <a:normAutofit/>
          </a:bodyPr>
          <a:p>
            <a:pPr algn="ctr">
              <a:lnSpc>
                <a:spcPct val="80000"/>
              </a:lnSpc>
              <a:buNone/>
              <a:tabLst>
                <a:tab algn="l" pos="0"/>
              </a:tabLst>
            </a:pPr>
            <a:r>
              <a:rPr b="0" lang="es-ES" sz="16400" spc="-401" strike="noStrike" cap="all">
                <a:solidFill>
                  <a:srgbClr val="ffffff"/>
                </a:solidFill>
                <a:latin typeface="Avenir Heavy"/>
                <a:ea typeface="Avenir Heavy"/>
              </a:rPr>
              <a:t>carta</a:t>
            </a:r>
            <a:endParaRPr b="0" lang="es-AR" sz="16400" spc="-1" strike="noStrike">
              <a:latin typeface="Arial"/>
            </a:endParaRPr>
          </a:p>
        </p:txBody>
      </p:sp>
      <p:sp>
        <p:nvSpPr>
          <p:cNvPr id="274" name="Backup Internet Connection Card… 3"/>
          <p:cNvSpPr/>
          <p:nvPr/>
        </p:nvSpPr>
        <p:spPr>
          <a:xfrm>
            <a:off x="10673280" y="3412440"/>
            <a:ext cx="12698640" cy="6487920"/>
          </a:xfrm>
          <a:prstGeom prst="rect">
            <a:avLst/>
          </a:prstGeom>
          <a:noFill/>
          <a:ln w="12700">
            <a:noFill/>
          </a:ln>
        </p:spPr>
        <p:style>
          <a:lnRef idx="0"/>
          <a:fillRef idx="0"/>
          <a:effectRef idx="0"/>
          <a:fontRef idx="minor"/>
        </p:style>
        <p:txBody>
          <a:bodyPr lIns="45000" rIns="45000" tIns="45000" bIns="45000" anchor="t">
            <a:spAutoFit/>
          </a:bodyPr>
          <a:p>
            <a:pPr>
              <a:lnSpc>
                <a:spcPct val="150000"/>
              </a:lnSpc>
              <a:buNone/>
              <a:tabLst>
                <a:tab algn="l" pos="0"/>
              </a:tabLst>
            </a:pPr>
            <a:r>
              <a:rPr b="1" lang="es-ES" sz="4000" spc="-1" strike="noStrike">
                <a:solidFill>
                  <a:srgbClr val="fffff0"/>
                </a:solidFill>
                <a:latin typeface="Arial"/>
                <a:ea typeface="Arial"/>
              </a:rPr>
              <a:t>Usar otra conexión a internet (backup)</a:t>
            </a:r>
            <a:endParaRPr b="0" lang="es-AR" sz="4000" spc="-1" strike="noStrike">
              <a:latin typeface="Arial"/>
            </a:endParaRPr>
          </a:p>
          <a:p>
            <a:pPr>
              <a:lnSpc>
                <a:spcPct val="150000"/>
              </a:lnSpc>
              <a:buNone/>
              <a:tabLst>
                <a:tab algn="l" pos="0"/>
              </a:tabLst>
            </a:pPr>
            <a:endParaRPr b="0" lang="es-AR" sz="4000" spc="-1" strike="noStrike">
              <a:latin typeface="Arial"/>
            </a:endParaRPr>
          </a:p>
          <a:p>
            <a:pPr>
              <a:lnSpc>
                <a:spcPct val="150000"/>
              </a:lnSpc>
              <a:buNone/>
              <a:tabLst>
                <a:tab algn="l" pos="0"/>
              </a:tabLst>
            </a:pPr>
            <a:r>
              <a:rPr b="0" lang="es-ES" sz="4000" spc="-1" strike="noStrike">
                <a:solidFill>
                  <a:srgbClr val="fffff0"/>
                </a:solidFill>
                <a:latin typeface="Arial"/>
                <a:ea typeface="Arial"/>
              </a:rPr>
              <a:t>Si estás conectado utilizando un determinado ISP y una determinada tecnología de conectividad (por ejemplo, 4G o banda ancha), esta tarjeta significa conectarse utilizando otro ISP y tecnología de conectividad diferentes.</a:t>
            </a:r>
            <a:endParaRPr b="0" lang="es-AR" sz="4000" spc="-1" strike="noStrike">
              <a:latin typeface="Arial"/>
            </a:endParaRPr>
          </a:p>
        </p:txBody>
      </p:sp>
      <p:pic>
        <p:nvPicPr>
          <p:cNvPr id="275" name="" descr=""/>
          <p:cNvPicPr/>
          <p:nvPr/>
        </p:nvPicPr>
        <p:blipFill>
          <a:blip r:embed="rId1"/>
          <a:stretch/>
        </p:blipFill>
        <p:spPr>
          <a:xfrm>
            <a:off x="5257800" y="3004200"/>
            <a:ext cx="5096160" cy="7237440"/>
          </a:xfrm>
          <a:prstGeom prst="rect">
            <a:avLst/>
          </a:prstGeom>
          <a:ln w="0">
            <a:noFill/>
          </a:ln>
        </p:spPr>
      </p:pic>
    </p:spTree>
  </p:cSld>
  <mc:AlternateContent>
    <mc:Choice Requires="p14">
      <p:transition spd="slow" p14:dur="2000"/>
    </mc:Choice>
    <mc:Fallback>
      <p:transition spd="slow"/>
    </mc:Fallback>
  </mc:AlternateContent>
</p:sld>
</file>

<file path=ppt/slides/slide16.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000000"/>
        </a:solidFill>
      </p:bgPr>
    </p:bg>
    <p:spTree>
      <p:nvGrpSpPr>
        <p:cNvPr id="1" name=""/>
        <p:cNvGrpSpPr/>
        <p:nvPr/>
      </p:nvGrpSpPr>
      <p:grpSpPr>
        <a:xfrm>
          <a:off x="0" y="0"/>
          <a:ext cx="0" cy="0"/>
          <a:chOff x="0" y="0"/>
          <a:chExt cx="0" cy="0"/>
        </a:xfrm>
      </p:grpSpPr>
      <p:sp>
        <p:nvSpPr>
          <p:cNvPr id="276" name="Install and use a Virtual Private Network (VPN) Card… 1"/>
          <p:cNvSpPr/>
          <p:nvPr/>
        </p:nvSpPr>
        <p:spPr>
          <a:xfrm>
            <a:off x="5729400" y="3564360"/>
            <a:ext cx="9726840" cy="7401960"/>
          </a:xfrm>
          <a:prstGeom prst="rect">
            <a:avLst/>
          </a:prstGeom>
          <a:noFill/>
          <a:ln w="12700">
            <a:noFill/>
          </a:ln>
        </p:spPr>
        <p:style>
          <a:lnRef idx="0"/>
          <a:fillRef idx="0"/>
          <a:effectRef idx="0"/>
          <a:fontRef idx="minor"/>
        </p:style>
        <p:txBody>
          <a:bodyPr lIns="45000" rIns="45000" tIns="45000" bIns="45000" anchor="t">
            <a:spAutoFit/>
          </a:bodyPr>
          <a:p>
            <a:pPr algn="r">
              <a:lnSpc>
                <a:spcPct val="150000"/>
              </a:lnSpc>
              <a:buNone/>
              <a:tabLst>
                <a:tab algn="l" pos="0"/>
              </a:tabLst>
            </a:pPr>
            <a:r>
              <a:rPr b="1" lang="es-ES" sz="4000" spc="-1" strike="noStrike">
                <a:solidFill>
                  <a:srgbClr val="ffffff"/>
                </a:solidFill>
                <a:latin typeface="Arial"/>
                <a:ea typeface="Arial"/>
              </a:rPr>
              <a:t>Instalar y utilizar una tarjeta de red privada virtual (VPN)</a:t>
            </a:r>
            <a:endParaRPr b="0" lang="es-AR" sz="4000" spc="-1" strike="noStrike">
              <a:latin typeface="Arial"/>
            </a:endParaRPr>
          </a:p>
          <a:p>
            <a:pPr algn="r">
              <a:lnSpc>
                <a:spcPct val="150000"/>
              </a:lnSpc>
              <a:buNone/>
              <a:tabLst>
                <a:tab algn="l" pos="0"/>
              </a:tabLst>
            </a:pPr>
            <a:endParaRPr b="0" lang="es-AR" sz="4000" spc="-1" strike="noStrike">
              <a:latin typeface="Arial"/>
            </a:endParaRPr>
          </a:p>
          <a:p>
            <a:pPr algn="r">
              <a:lnSpc>
                <a:spcPct val="150000"/>
              </a:lnSpc>
              <a:buNone/>
              <a:tabLst>
                <a:tab algn="l" pos="0"/>
              </a:tabLst>
            </a:pPr>
            <a:r>
              <a:rPr b="0" lang="es-ES" sz="4000" spc="-1" strike="noStrike">
                <a:solidFill>
                  <a:srgbClr val="ffffff"/>
                </a:solidFill>
                <a:latin typeface="Arial"/>
                <a:ea typeface="Arial"/>
              </a:rPr>
              <a:t>Una VPN te permite enmascarar el </a:t>
            </a:r>
            <a:r>
              <a:rPr b="1" lang="es-ES" sz="4000" spc="-1" strike="noStrike">
                <a:solidFill>
                  <a:srgbClr val="ffffff"/>
                </a:solidFill>
                <a:latin typeface="Arial"/>
                <a:ea typeface="Arial"/>
              </a:rPr>
              <a:t>destino</a:t>
            </a:r>
            <a:r>
              <a:rPr b="0" lang="es-ES" sz="4000" spc="-1" strike="noStrike">
                <a:solidFill>
                  <a:srgbClr val="ffffff"/>
                </a:solidFill>
                <a:latin typeface="Arial"/>
                <a:ea typeface="Arial"/>
              </a:rPr>
              <a:t> real de tus solicitudes de acceso, utilizando otro servidor como intermediario y ocultando además tu propia ubicación y dirección IP.</a:t>
            </a:r>
            <a:endParaRPr b="0" lang="es-AR" sz="4000" spc="-1" strike="noStrike">
              <a:latin typeface="Arial"/>
            </a:endParaRPr>
          </a:p>
        </p:txBody>
      </p:sp>
      <p:sp>
        <p:nvSpPr>
          <p:cNvPr id="277" name="PlaceHolder 1"/>
          <p:cNvSpPr>
            <a:spLocks noGrp="1"/>
          </p:cNvSpPr>
          <p:nvPr>
            <p:ph type="title"/>
          </p:nvPr>
        </p:nvSpPr>
        <p:spPr>
          <a:xfrm rot="16200000">
            <a:off x="340560" y="5304240"/>
            <a:ext cx="6857280" cy="3116880"/>
          </a:xfrm>
          <a:prstGeom prst="rect">
            <a:avLst/>
          </a:prstGeom>
          <a:noFill/>
          <a:ln w="12600">
            <a:noFill/>
          </a:ln>
        </p:spPr>
        <p:txBody>
          <a:bodyPr lIns="50760" rIns="50760" tIns="50760" bIns="50760" anchor="b">
            <a:normAutofit/>
          </a:bodyPr>
          <a:p>
            <a:pPr algn="ctr">
              <a:lnSpc>
                <a:spcPct val="80000"/>
              </a:lnSpc>
              <a:buNone/>
              <a:tabLst>
                <a:tab algn="l" pos="0"/>
              </a:tabLst>
            </a:pPr>
            <a:r>
              <a:rPr b="0" lang="es-ES" sz="16400" spc="-401" strike="noStrike" cap="all">
                <a:solidFill>
                  <a:srgbClr val="ffffff"/>
                </a:solidFill>
                <a:latin typeface="Avenir Heavy"/>
                <a:ea typeface="Avenir Heavy"/>
              </a:rPr>
              <a:t>CARta</a:t>
            </a:r>
            <a:endParaRPr b="0" lang="es-AR" sz="16400" spc="-1" strike="noStrike">
              <a:latin typeface="Arial"/>
            </a:endParaRPr>
          </a:p>
        </p:txBody>
      </p:sp>
      <p:pic>
        <p:nvPicPr>
          <p:cNvPr id="278" name="" descr=""/>
          <p:cNvPicPr/>
          <p:nvPr/>
        </p:nvPicPr>
        <p:blipFill>
          <a:blip r:embed="rId1"/>
          <a:stretch/>
        </p:blipFill>
        <p:spPr>
          <a:xfrm rot="21582600">
            <a:off x="16020360" y="3433320"/>
            <a:ext cx="5125680" cy="7280280"/>
          </a:xfrm>
          <a:prstGeom prst="rect">
            <a:avLst/>
          </a:prstGeom>
          <a:ln w="0">
            <a:noFill/>
          </a:ln>
        </p:spPr>
      </p:pic>
    </p:spTree>
  </p:cSld>
  <mc:AlternateContent>
    <mc:Choice Requires="p14">
      <p:transition spd="slow" p14:dur="2000"/>
    </mc:Choice>
    <mc:Fallback>
      <p:transition spd="slow"/>
    </mc:Fallback>
  </mc:AlternateContent>
</p:sld>
</file>

<file path=ppt/slides/slide17.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279" name="PlaceHolder 1"/>
          <p:cNvSpPr>
            <a:spLocks noGrp="1"/>
          </p:cNvSpPr>
          <p:nvPr>
            <p:ph type="title"/>
          </p:nvPr>
        </p:nvSpPr>
        <p:spPr>
          <a:xfrm>
            <a:off x="1206360" y="952560"/>
            <a:ext cx="21956400" cy="1418400"/>
          </a:xfrm>
          <a:prstGeom prst="rect">
            <a:avLst/>
          </a:prstGeom>
          <a:noFill/>
          <a:ln w="12600">
            <a:noFill/>
          </a:ln>
        </p:spPr>
        <p:txBody>
          <a:bodyPr lIns="50760" rIns="50760" tIns="50760" bIns="50760" anchor="t">
            <a:normAutofit/>
          </a:bodyPr>
          <a:p>
            <a:pPr algn="ctr">
              <a:buNone/>
            </a:pPr>
            <a:endParaRPr b="0" lang="es-AR" sz="4400" spc="-1" strike="noStrike">
              <a:latin typeface="Arial"/>
            </a:endParaRPr>
          </a:p>
        </p:txBody>
      </p:sp>
      <p:sp>
        <p:nvSpPr>
          <p:cNvPr id="280" name=""/>
          <p:cNvSpPr/>
          <p:nvPr/>
        </p:nvSpPr>
        <p:spPr>
          <a:xfrm>
            <a:off x="7315920" y="7315200"/>
            <a:ext cx="1362600" cy="677520"/>
          </a:xfrm>
          <a:prstGeom prst="rect">
            <a:avLst/>
          </a:prstGeom>
          <a:solidFill>
            <a:srgbClr val="ffffff"/>
          </a:solidFill>
          <a:ln w="0">
            <a:solidFill>
              <a:srgbClr val="ffffff"/>
            </a:solidFill>
          </a:ln>
        </p:spPr>
        <p:style>
          <a:lnRef idx="0"/>
          <a:fillRef idx="0"/>
          <a:effectRef idx="0"/>
          <a:fontRef idx="minor"/>
        </p:style>
      </p:sp>
      <p:sp>
        <p:nvSpPr>
          <p:cNvPr id="281" name=""/>
          <p:cNvSpPr/>
          <p:nvPr/>
        </p:nvSpPr>
        <p:spPr>
          <a:xfrm rot="23400">
            <a:off x="16221240" y="10967400"/>
            <a:ext cx="906120" cy="217080"/>
          </a:xfrm>
          <a:prstGeom prst="rect">
            <a:avLst/>
          </a:prstGeom>
          <a:solidFill>
            <a:srgbClr val="ffffff"/>
          </a:solidFill>
          <a:ln w="0">
            <a:solidFill>
              <a:srgbClr val="ffffff"/>
            </a:solidFill>
          </a:ln>
        </p:spPr>
        <p:style>
          <a:lnRef idx="0"/>
          <a:fillRef idx="0"/>
          <a:effectRef idx="0"/>
          <a:fontRef idx="minor"/>
        </p:style>
      </p:sp>
      <p:sp>
        <p:nvSpPr>
          <p:cNvPr id="282" name=""/>
          <p:cNvSpPr/>
          <p:nvPr/>
        </p:nvSpPr>
        <p:spPr>
          <a:xfrm>
            <a:off x="19198080" y="9928440"/>
            <a:ext cx="1362600" cy="793440"/>
          </a:xfrm>
          <a:prstGeom prst="rect">
            <a:avLst/>
          </a:prstGeom>
          <a:solidFill>
            <a:srgbClr val="ffffff"/>
          </a:solidFill>
          <a:ln w="0">
            <a:solidFill>
              <a:srgbClr val="ffffff"/>
            </a:solidFill>
          </a:ln>
        </p:spPr>
        <p:style>
          <a:lnRef idx="0"/>
          <a:fillRef idx="0"/>
          <a:effectRef idx="0"/>
          <a:fontRef idx="minor"/>
        </p:style>
      </p:sp>
      <p:sp>
        <p:nvSpPr>
          <p:cNvPr id="283" name="Oval 8"/>
          <p:cNvSpPr/>
          <p:nvPr/>
        </p:nvSpPr>
        <p:spPr>
          <a:xfrm rot="31800">
            <a:off x="10522800" y="11656080"/>
            <a:ext cx="2502000" cy="1587240"/>
          </a:xfrm>
          <a:prstGeom prst="ellipse">
            <a:avLst/>
          </a:prstGeom>
          <a:noFill/>
          <a:ln w="54720">
            <a:solidFill>
              <a:srgbClr val="ff4500"/>
            </a:solidFill>
            <a:round/>
          </a:ln>
        </p:spPr>
        <p:style>
          <a:lnRef idx="0"/>
          <a:fillRef idx="0"/>
          <a:effectRef idx="0"/>
          <a:fontRef idx="minor"/>
        </p:style>
      </p:sp>
      <p:sp>
        <p:nvSpPr>
          <p:cNvPr id="284" name=""/>
          <p:cNvSpPr/>
          <p:nvPr/>
        </p:nvSpPr>
        <p:spPr>
          <a:xfrm>
            <a:off x="18744840" y="761760"/>
            <a:ext cx="1134000" cy="1057680"/>
          </a:xfrm>
          <a:prstGeom prst="rect">
            <a:avLst/>
          </a:prstGeom>
          <a:solidFill>
            <a:srgbClr val="ffffff"/>
          </a:solidFill>
          <a:ln w="0">
            <a:solidFill>
              <a:srgbClr val="ffffff"/>
            </a:solidFill>
          </a:ln>
        </p:spPr>
        <p:style>
          <a:lnRef idx="0"/>
          <a:fillRef idx="0"/>
          <a:effectRef idx="0"/>
          <a:fontRef idx="minor"/>
        </p:style>
      </p:sp>
      <p:sp>
        <p:nvSpPr>
          <p:cNvPr id="285" name=""/>
          <p:cNvSpPr/>
          <p:nvPr/>
        </p:nvSpPr>
        <p:spPr>
          <a:xfrm>
            <a:off x="19887120" y="918360"/>
            <a:ext cx="1134000" cy="601560"/>
          </a:xfrm>
          <a:prstGeom prst="rect">
            <a:avLst/>
          </a:prstGeom>
          <a:solidFill>
            <a:srgbClr val="ffffff"/>
          </a:solidFill>
          <a:ln w="0">
            <a:solidFill>
              <a:srgbClr val="ffffff"/>
            </a:solidFill>
          </a:ln>
        </p:spPr>
        <p:style>
          <a:lnRef idx="0"/>
          <a:fillRef idx="0"/>
          <a:effectRef idx="0"/>
          <a:fontRef idx="minor"/>
        </p:style>
      </p:sp>
      <p:sp>
        <p:nvSpPr>
          <p:cNvPr id="286" name="Oval 9"/>
          <p:cNvSpPr/>
          <p:nvPr/>
        </p:nvSpPr>
        <p:spPr>
          <a:xfrm rot="31800">
            <a:off x="18752400" y="907560"/>
            <a:ext cx="2502000" cy="1587240"/>
          </a:xfrm>
          <a:prstGeom prst="ellipse">
            <a:avLst/>
          </a:prstGeom>
          <a:noFill/>
          <a:ln w="54720">
            <a:solidFill>
              <a:srgbClr val="ff4500"/>
            </a:solidFill>
            <a:round/>
          </a:ln>
        </p:spPr>
        <p:style>
          <a:lnRef idx="0"/>
          <a:fillRef idx="0"/>
          <a:effectRef idx="0"/>
          <a:fontRef idx="minor"/>
        </p:style>
      </p:sp>
      <p:sp>
        <p:nvSpPr>
          <p:cNvPr id="287" name=""/>
          <p:cNvSpPr/>
          <p:nvPr/>
        </p:nvSpPr>
        <p:spPr>
          <a:xfrm>
            <a:off x="19203120" y="11430000"/>
            <a:ext cx="2505600" cy="371880"/>
          </a:xfrm>
          <a:prstGeom prst="rect">
            <a:avLst/>
          </a:prstGeom>
          <a:solidFill>
            <a:srgbClr val="ffffff"/>
          </a:solidFill>
          <a:ln w="0">
            <a:solidFill>
              <a:srgbClr val="ffffff"/>
            </a:solidFill>
          </a:ln>
        </p:spPr>
        <p:style>
          <a:lnRef idx="0"/>
          <a:fillRef idx="0"/>
          <a:effectRef idx="0"/>
          <a:fontRef idx="minor"/>
        </p:style>
      </p:sp>
      <p:pic>
        <p:nvPicPr>
          <p:cNvPr id="288" name="" descr=""/>
          <p:cNvPicPr/>
          <p:nvPr/>
        </p:nvPicPr>
        <p:blipFill>
          <a:blip r:embed="rId1"/>
          <a:stretch/>
        </p:blipFill>
        <p:spPr>
          <a:xfrm>
            <a:off x="46440" y="-141120"/>
            <a:ext cx="24333480" cy="14482800"/>
          </a:xfrm>
          <a:prstGeom prst="rect">
            <a:avLst/>
          </a:prstGeom>
          <a:ln w="0">
            <a:noFill/>
          </a:ln>
        </p:spPr>
      </p:pic>
      <p:sp>
        <p:nvSpPr>
          <p:cNvPr id="289" name=""/>
          <p:cNvSpPr/>
          <p:nvPr/>
        </p:nvSpPr>
        <p:spPr>
          <a:xfrm>
            <a:off x="19431000" y="11430000"/>
            <a:ext cx="1134000" cy="677520"/>
          </a:xfrm>
          <a:prstGeom prst="rect">
            <a:avLst/>
          </a:prstGeom>
          <a:solidFill>
            <a:srgbClr val="ffffff"/>
          </a:solidFill>
          <a:ln w="0">
            <a:solidFill>
              <a:srgbClr val="ffffff"/>
            </a:solidFill>
          </a:ln>
        </p:spPr>
        <p:style>
          <a:lnRef idx="0"/>
          <a:fillRef idx="0"/>
          <a:effectRef idx="0"/>
          <a:fontRef idx="minor"/>
        </p:style>
      </p:sp>
      <p:sp>
        <p:nvSpPr>
          <p:cNvPr id="290" name=""/>
          <p:cNvSpPr/>
          <p:nvPr/>
        </p:nvSpPr>
        <p:spPr>
          <a:xfrm>
            <a:off x="17145000" y="9144000"/>
            <a:ext cx="2049120" cy="1596240"/>
          </a:xfrm>
          <a:prstGeom prst="ellipse">
            <a:avLst/>
          </a:prstGeom>
          <a:solidFill>
            <a:srgbClr val="f5f5dc">
              <a:alpha val="25000"/>
            </a:srgbClr>
          </a:solidFill>
          <a:ln w="36720">
            <a:solidFill>
              <a:srgbClr val="ff1493"/>
            </a:solidFill>
            <a:round/>
          </a:ln>
        </p:spPr>
        <p:style>
          <a:lnRef idx="0"/>
          <a:fillRef idx="0"/>
          <a:effectRef idx="0"/>
          <a:fontRef idx="minor"/>
        </p:style>
      </p:sp>
    </p:spTree>
  </p:cSld>
  <mc:AlternateContent>
    <mc:Choice Requires="p14">
      <p:transition spd="slow" p14:dur="2000"/>
    </mc:Choice>
    <mc:Fallback>
      <p:transition spd="slow"/>
    </mc:Fallback>
  </mc:AlternateContent>
</p:sld>
</file>

<file path=ppt/slides/slide18.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000000"/>
        </a:solidFill>
      </p:bgPr>
    </p:bg>
    <p:spTree>
      <p:nvGrpSpPr>
        <p:cNvPr id="1" name=""/>
        <p:cNvGrpSpPr/>
        <p:nvPr/>
      </p:nvGrpSpPr>
      <p:grpSpPr>
        <a:xfrm>
          <a:off x="0" y="0"/>
          <a:ext cx="0" cy="0"/>
          <a:chOff x="0" y="0"/>
          <a:chExt cx="0" cy="0"/>
        </a:xfrm>
      </p:grpSpPr>
      <p:sp>
        <p:nvSpPr>
          <p:cNvPr id="291" name="Connect to a public wifi network card… 1"/>
          <p:cNvSpPr/>
          <p:nvPr/>
        </p:nvSpPr>
        <p:spPr>
          <a:xfrm>
            <a:off x="12344400" y="2743200"/>
            <a:ext cx="9266400" cy="9230040"/>
          </a:xfrm>
          <a:prstGeom prst="rect">
            <a:avLst/>
          </a:prstGeom>
          <a:noFill/>
          <a:ln w="12700">
            <a:noFill/>
          </a:ln>
        </p:spPr>
        <p:style>
          <a:lnRef idx="0"/>
          <a:fillRef idx="0"/>
          <a:effectRef idx="0"/>
          <a:fontRef idx="minor"/>
        </p:style>
        <p:txBody>
          <a:bodyPr lIns="45000" rIns="45000" tIns="45000" bIns="45000" anchor="t">
            <a:spAutoFit/>
          </a:bodyPr>
          <a:p>
            <a:pPr>
              <a:lnSpc>
                <a:spcPct val="150000"/>
              </a:lnSpc>
              <a:buNone/>
              <a:tabLst>
                <a:tab algn="l" pos="0"/>
              </a:tabLst>
            </a:pPr>
            <a:r>
              <a:rPr b="1" lang="es-ES" sz="4000" spc="-1" strike="noStrike">
                <a:solidFill>
                  <a:srgbClr val="fffff0"/>
                </a:solidFill>
                <a:latin typeface="Arial"/>
                <a:ea typeface="Arial"/>
              </a:rPr>
              <a:t>Conéctate a una red wifi pública</a:t>
            </a:r>
            <a:endParaRPr b="0" lang="es-AR" sz="4000" spc="-1" strike="noStrike">
              <a:latin typeface="Arial"/>
            </a:endParaRPr>
          </a:p>
          <a:p>
            <a:pPr>
              <a:lnSpc>
                <a:spcPct val="150000"/>
              </a:lnSpc>
              <a:buNone/>
              <a:tabLst>
                <a:tab algn="l" pos="0"/>
              </a:tabLst>
            </a:pPr>
            <a:r>
              <a:rPr b="0" lang="es-ES" sz="4000" spc="-1" strike="noStrike">
                <a:solidFill>
                  <a:srgbClr val="fffff0"/>
                </a:solidFill>
                <a:latin typeface="Arial"/>
                <a:ea typeface="Arial"/>
              </a:rPr>
              <a:t>...como la de un hotel, aeropuerto, espacio público, etc.</a:t>
            </a:r>
            <a:endParaRPr b="0" lang="es-AR" sz="4000" spc="-1" strike="noStrike">
              <a:latin typeface="Arial"/>
            </a:endParaRPr>
          </a:p>
          <a:p>
            <a:pPr>
              <a:lnSpc>
                <a:spcPct val="150000"/>
              </a:lnSpc>
              <a:buNone/>
              <a:tabLst>
                <a:tab algn="l" pos="0"/>
              </a:tabLst>
            </a:pPr>
            <a:endParaRPr b="0" lang="es-AR" sz="4000" spc="-1" strike="noStrike">
              <a:latin typeface="Arial"/>
            </a:endParaRPr>
          </a:p>
          <a:p>
            <a:pPr>
              <a:lnSpc>
                <a:spcPct val="150000"/>
              </a:lnSpc>
              <a:buNone/>
              <a:tabLst>
                <a:tab algn="l" pos="0"/>
              </a:tabLst>
            </a:pPr>
            <a:r>
              <a:rPr b="0" lang="es-ES" sz="4000" spc="-1" strike="noStrike">
                <a:solidFill>
                  <a:srgbClr val="fffff0"/>
                </a:solidFill>
                <a:latin typeface="Arial"/>
                <a:ea typeface="Arial"/>
              </a:rPr>
              <a:t>Truco: Todos los dispositivos conectados a un punto de acceso wifi público comparten la misma dirección IP, por lo que no es posible la identificación individual.</a:t>
            </a:r>
            <a:endParaRPr b="0" lang="es-AR" sz="4000" spc="-1" strike="noStrike">
              <a:latin typeface="Arial"/>
            </a:endParaRPr>
          </a:p>
          <a:p>
            <a:pPr>
              <a:lnSpc>
                <a:spcPct val="150000"/>
              </a:lnSpc>
              <a:buNone/>
              <a:tabLst>
                <a:tab algn="l" pos="0"/>
              </a:tabLst>
            </a:pPr>
            <a:endParaRPr b="0" lang="es-AR" sz="4000" spc="-1" strike="noStrike">
              <a:latin typeface="Arial"/>
            </a:endParaRPr>
          </a:p>
        </p:txBody>
      </p:sp>
      <p:sp>
        <p:nvSpPr>
          <p:cNvPr id="292" name="PlaceHolder 1"/>
          <p:cNvSpPr>
            <a:spLocks noGrp="1"/>
          </p:cNvSpPr>
          <p:nvPr>
            <p:ph type="title"/>
          </p:nvPr>
        </p:nvSpPr>
        <p:spPr>
          <a:xfrm rot="16200000">
            <a:off x="314640" y="5304240"/>
            <a:ext cx="6857280" cy="3116880"/>
          </a:xfrm>
          <a:prstGeom prst="rect">
            <a:avLst/>
          </a:prstGeom>
          <a:noFill/>
          <a:ln w="12600">
            <a:noFill/>
          </a:ln>
        </p:spPr>
        <p:txBody>
          <a:bodyPr lIns="50760" rIns="50760" tIns="50760" bIns="50760" anchor="b">
            <a:normAutofit/>
          </a:bodyPr>
          <a:p>
            <a:pPr algn="ctr">
              <a:lnSpc>
                <a:spcPct val="80000"/>
              </a:lnSpc>
              <a:buNone/>
              <a:tabLst>
                <a:tab algn="l" pos="0"/>
              </a:tabLst>
            </a:pPr>
            <a:r>
              <a:rPr b="0" lang="es-ES" sz="16400" spc="-401" strike="noStrike" cap="all">
                <a:solidFill>
                  <a:srgbClr val="ffffff"/>
                </a:solidFill>
                <a:latin typeface="Avenir Heavy"/>
                <a:ea typeface="Avenir Heavy"/>
              </a:rPr>
              <a:t>CARta</a:t>
            </a:r>
            <a:endParaRPr b="0" lang="es-AR" sz="16400" spc="-1" strike="noStrike">
              <a:latin typeface="Arial"/>
            </a:endParaRPr>
          </a:p>
        </p:txBody>
      </p:sp>
      <p:pic>
        <p:nvPicPr>
          <p:cNvPr id="293" name="" descr=""/>
          <p:cNvPicPr/>
          <p:nvPr/>
        </p:nvPicPr>
        <p:blipFill>
          <a:blip r:embed="rId1"/>
          <a:stretch/>
        </p:blipFill>
        <p:spPr>
          <a:xfrm>
            <a:off x="5310360" y="2971800"/>
            <a:ext cx="5425200" cy="7704360"/>
          </a:xfrm>
          <a:prstGeom prst="rect">
            <a:avLst/>
          </a:prstGeom>
          <a:ln w="0">
            <a:noFill/>
          </a:ln>
        </p:spPr>
      </p:pic>
    </p:spTree>
  </p:cSld>
  <mc:AlternateContent>
    <mc:Choice Requires="p14">
      <p:transition spd="slow" p14:dur="2000"/>
    </mc:Choice>
    <mc:Fallback>
      <p:transition spd="slow"/>
    </mc:Fallback>
  </mc:AlternateContent>
</p:sld>
</file>

<file path=ppt/slides/slide19.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000000"/>
        </a:solidFill>
      </p:bgPr>
    </p:bg>
    <p:spTree>
      <p:nvGrpSpPr>
        <p:cNvPr id="1" name=""/>
        <p:cNvGrpSpPr/>
        <p:nvPr/>
      </p:nvGrpSpPr>
      <p:grpSpPr>
        <a:xfrm>
          <a:off x="0" y="0"/>
          <a:ext cx="0" cy="0"/>
          <a:chOff x="0" y="0"/>
          <a:chExt cx="0" cy="0"/>
        </a:xfrm>
      </p:grpSpPr>
      <p:sp>
        <p:nvSpPr>
          <p:cNvPr id="294" name="TOR – The Onion Router… 1"/>
          <p:cNvSpPr/>
          <p:nvPr/>
        </p:nvSpPr>
        <p:spPr>
          <a:xfrm>
            <a:off x="8287560" y="3432960"/>
            <a:ext cx="7799040" cy="8316000"/>
          </a:xfrm>
          <a:prstGeom prst="rect">
            <a:avLst/>
          </a:prstGeom>
          <a:noFill/>
          <a:ln w="12700">
            <a:noFill/>
          </a:ln>
        </p:spPr>
        <p:style>
          <a:lnRef idx="0"/>
          <a:fillRef idx="0"/>
          <a:effectRef idx="0"/>
          <a:fontRef idx="minor"/>
        </p:style>
        <p:txBody>
          <a:bodyPr lIns="45000" rIns="45000" tIns="45000" bIns="45000" anchor="t">
            <a:spAutoFit/>
          </a:bodyPr>
          <a:p>
            <a:pPr algn="r">
              <a:lnSpc>
                <a:spcPct val="150000"/>
              </a:lnSpc>
              <a:buNone/>
              <a:tabLst>
                <a:tab algn="l" pos="0"/>
              </a:tabLst>
            </a:pPr>
            <a:r>
              <a:rPr b="1" lang="es-ES" sz="4000" spc="-1" strike="noStrike">
                <a:solidFill>
                  <a:srgbClr val="ffffff"/>
                </a:solidFill>
                <a:latin typeface="Arial"/>
                <a:ea typeface="Arial"/>
              </a:rPr>
              <a:t>TOR – The Onion Router </a:t>
            </a:r>
            <a:endParaRPr b="0" lang="es-AR" sz="4000" spc="-1" strike="noStrike">
              <a:latin typeface="Arial"/>
            </a:endParaRPr>
          </a:p>
          <a:p>
            <a:pPr algn="r">
              <a:lnSpc>
                <a:spcPct val="150000"/>
              </a:lnSpc>
              <a:buNone/>
              <a:tabLst>
                <a:tab algn="l" pos="0"/>
              </a:tabLst>
            </a:pPr>
            <a:endParaRPr b="0" lang="es-AR" sz="4000" spc="-1" strike="noStrike">
              <a:latin typeface="Arial"/>
            </a:endParaRPr>
          </a:p>
          <a:p>
            <a:pPr algn="r">
              <a:lnSpc>
                <a:spcPct val="150000"/>
              </a:lnSpc>
              <a:buNone/>
              <a:tabLst>
                <a:tab algn="l" pos="0"/>
              </a:tabLst>
            </a:pPr>
            <a:r>
              <a:rPr b="0" lang="es-ES" sz="4000" spc="-1" strike="noStrike">
                <a:solidFill>
                  <a:srgbClr val="ffffff"/>
                </a:solidFill>
                <a:latin typeface="Arial"/>
                <a:ea typeface="Arial"/>
              </a:rPr>
              <a:t>Te permite navegar de forma anónima al enrutar tu pedidos de acceso a través de 3 servidores diferentes, que tampoco pueden ver el contenido...</a:t>
            </a:r>
            <a:endParaRPr b="0" lang="es-AR" sz="4000" spc="-1" strike="noStrike">
              <a:latin typeface="Arial"/>
            </a:endParaRPr>
          </a:p>
          <a:p>
            <a:pPr algn="r">
              <a:lnSpc>
                <a:spcPct val="150000"/>
              </a:lnSpc>
              <a:buNone/>
              <a:tabLst>
                <a:tab algn="l" pos="0"/>
              </a:tabLst>
            </a:pPr>
            <a:endParaRPr b="0" lang="es-AR" sz="4000" spc="-1" strike="noStrike">
              <a:latin typeface="Arial"/>
            </a:endParaRPr>
          </a:p>
          <a:p>
            <a:pPr algn="r">
              <a:lnSpc>
                <a:spcPct val="150000"/>
              </a:lnSpc>
              <a:buNone/>
              <a:tabLst>
                <a:tab algn="l" pos="0"/>
              </a:tabLst>
            </a:pPr>
            <a:endParaRPr b="0" lang="es-AR" sz="4000" spc="-1" strike="noStrike">
              <a:latin typeface="Arial"/>
            </a:endParaRPr>
          </a:p>
        </p:txBody>
      </p:sp>
      <p:sp>
        <p:nvSpPr>
          <p:cNvPr id="295" name="PlaceHolder 1"/>
          <p:cNvSpPr>
            <a:spLocks noGrp="1"/>
          </p:cNvSpPr>
          <p:nvPr>
            <p:ph type="title"/>
          </p:nvPr>
        </p:nvSpPr>
        <p:spPr>
          <a:xfrm rot="16200000">
            <a:off x="314640" y="5304240"/>
            <a:ext cx="6857280" cy="3116880"/>
          </a:xfrm>
          <a:prstGeom prst="rect">
            <a:avLst/>
          </a:prstGeom>
          <a:noFill/>
          <a:ln w="12600">
            <a:noFill/>
          </a:ln>
        </p:spPr>
        <p:txBody>
          <a:bodyPr lIns="50760" rIns="50760" tIns="50760" bIns="50760" anchor="b">
            <a:normAutofit/>
          </a:bodyPr>
          <a:p>
            <a:pPr algn="ctr">
              <a:lnSpc>
                <a:spcPct val="80000"/>
              </a:lnSpc>
              <a:buNone/>
              <a:tabLst>
                <a:tab algn="l" pos="0"/>
              </a:tabLst>
            </a:pPr>
            <a:r>
              <a:rPr b="0" lang="es-ES" sz="16400" spc="-401" strike="noStrike" cap="all">
                <a:solidFill>
                  <a:srgbClr val="ffffff"/>
                </a:solidFill>
                <a:latin typeface="Avenir Heavy"/>
                <a:ea typeface="Avenir Heavy"/>
              </a:rPr>
              <a:t>carta</a:t>
            </a:r>
            <a:endParaRPr b="0" lang="es-AR" sz="16400" spc="-1" strike="noStrike">
              <a:latin typeface="Arial"/>
            </a:endParaRPr>
          </a:p>
        </p:txBody>
      </p:sp>
      <p:pic>
        <p:nvPicPr>
          <p:cNvPr id="296" name="" descr=""/>
          <p:cNvPicPr/>
          <p:nvPr/>
        </p:nvPicPr>
        <p:blipFill>
          <a:blip r:embed="rId1"/>
          <a:stretch/>
        </p:blipFill>
        <p:spPr>
          <a:xfrm>
            <a:off x="16456680" y="2971800"/>
            <a:ext cx="4794480" cy="6808680"/>
          </a:xfrm>
          <a:prstGeom prst="rect">
            <a:avLst/>
          </a:prstGeom>
          <a:ln w="0">
            <a:noFill/>
          </a:ln>
        </p:spPr>
      </p:pic>
    </p:spTree>
  </p:cSld>
  <mc:AlternateContent>
    <mc:Choice Requires="p14">
      <p:transition spd="slow" p14:dur="2000"/>
    </mc:Choice>
    <mc:Fallback>
      <p:transition spd="slow"/>
    </mc:Fallback>
  </mc:AlternateContent>
</p:sld>
</file>

<file path=ppt/slides/slide2.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839936"/>
        </a:solidFill>
      </p:bgPr>
    </p:bg>
    <p:spTree>
      <p:nvGrpSpPr>
        <p:cNvPr id="1" name=""/>
        <p:cNvGrpSpPr/>
        <p:nvPr/>
      </p:nvGrpSpPr>
      <p:grpSpPr>
        <a:xfrm>
          <a:off x="0" y="0"/>
          <a:ext cx="0" cy="0"/>
          <a:chOff x="0" y="0"/>
          <a:chExt cx="0" cy="0"/>
        </a:xfrm>
      </p:grpSpPr>
      <p:sp>
        <p:nvSpPr>
          <p:cNvPr id="209" name="PlaceHolder 1"/>
          <p:cNvSpPr>
            <a:spLocks noGrp="1"/>
          </p:cNvSpPr>
          <p:nvPr>
            <p:ph type="title"/>
          </p:nvPr>
        </p:nvSpPr>
        <p:spPr>
          <a:xfrm>
            <a:off x="685800" y="914400"/>
            <a:ext cx="21956400" cy="1842840"/>
          </a:xfrm>
          <a:prstGeom prst="rect">
            <a:avLst/>
          </a:prstGeom>
          <a:noFill/>
          <a:ln w="12600">
            <a:noFill/>
          </a:ln>
        </p:spPr>
        <p:txBody>
          <a:bodyPr lIns="50760" rIns="50760" tIns="50760" bIns="50760" anchor="t">
            <a:noAutofit/>
          </a:bodyPr>
          <a:p>
            <a:pPr>
              <a:lnSpc>
                <a:spcPct val="80000"/>
              </a:lnSpc>
              <a:buNone/>
              <a:tabLst>
                <a:tab algn="l" pos="0"/>
              </a:tabLst>
            </a:pPr>
            <a:r>
              <a:rPr b="0" lang="es-ES" sz="10100" spc="-202" strike="noStrike" cap="all">
                <a:solidFill>
                  <a:srgbClr val="ffffff"/>
                </a:solidFill>
                <a:latin typeface="Avenir Heavy"/>
                <a:ea typeface="Avenir Heavy"/>
              </a:rPr>
              <a:t>Un APAGÓN ES:</a:t>
            </a:r>
            <a:endParaRPr b="0" lang="es-AR" sz="10100" spc="-1" strike="noStrike">
              <a:latin typeface="Arial"/>
            </a:endParaRPr>
          </a:p>
        </p:txBody>
      </p:sp>
      <p:sp>
        <p:nvSpPr>
          <p:cNvPr id="210" name="PlaceHolder 2"/>
          <p:cNvSpPr>
            <a:spLocks noGrp="1"/>
          </p:cNvSpPr>
          <p:nvPr>
            <p:ph/>
          </p:nvPr>
        </p:nvSpPr>
        <p:spPr>
          <a:xfrm>
            <a:off x="457200" y="2961720"/>
            <a:ext cx="23303520" cy="9140400"/>
          </a:xfrm>
          <a:prstGeom prst="rect">
            <a:avLst/>
          </a:prstGeom>
          <a:noFill/>
          <a:ln w="12600">
            <a:noFill/>
          </a:ln>
        </p:spPr>
        <p:txBody>
          <a:bodyPr lIns="50760" rIns="50760" tIns="50760" bIns="50760" anchor="t">
            <a:noAutofit/>
          </a:bodyPr>
          <a:p>
            <a:pPr algn="just">
              <a:lnSpc>
                <a:spcPct val="150000"/>
              </a:lnSpc>
              <a:spcBef>
                <a:spcPts val="1417"/>
              </a:spcBef>
              <a:buNone/>
            </a:pPr>
            <a:r>
              <a:rPr b="0" i="1" lang="es-ES" sz="6000" spc="-1" strike="noStrike">
                <a:solidFill>
                  <a:srgbClr val="ffffff"/>
                </a:solidFill>
                <a:latin typeface="Arial"/>
                <a:ea typeface="Avenir Book"/>
              </a:rPr>
              <a:t>“</a:t>
            </a:r>
            <a:r>
              <a:rPr b="0" i="1" lang="es-ES" sz="6000" spc="-1" strike="noStrike">
                <a:solidFill>
                  <a:srgbClr val="ffffff"/>
                </a:solidFill>
                <a:latin typeface="Arial"/>
                <a:ea typeface="Avenir Book"/>
              </a:rPr>
              <a:t>Una interrupción intencional de las comunicaciones basadas en Internet, haciéndolas inaccesibles o efectivamente no disponibles, para una población, ubicación o modo de acceso específico, a menudo para ejercer control sobre el flujo de información". </a:t>
            </a:r>
            <a:endParaRPr b="0" lang="es-AR" sz="6000" spc="-1" strike="noStrike">
              <a:latin typeface="Arial"/>
            </a:endParaRPr>
          </a:p>
          <a:p>
            <a:pPr algn="just">
              <a:lnSpc>
                <a:spcPct val="150000"/>
              </a:lnSpc>
              <a:spcBef>
                <a:spcPts val="1417"/>
              </a:spcBef>
              <a:buNone/>
            </a:pPr>
            <a:endParaRPr b="0" lang="es-AR" sz="6000" spc="-1" strike="noStrike">
              <a:latin typeface="Arial"/>
            </a:endParaRPr>
          </a:p>
          <a:p>
            <a:pPr algn="just">
              <a:lnSpc>
                <a:spcPct val="150000"/>
              </a:lnSpc>
              <a:spcBef>
                <a:spcPts val="1417"/>
              </a:spcBef>
              <a:buNone/>
            </a:pPr>
            <a:r>
              <a:rPr b="0" lang="es-ES" sz="4800" spc="-1" strike="noStrike">
                <a:solidFill>
                  <a:srgbClr val="ffffff"/>
                </a:solidFill>
                <a:latin typeface="Arial"/>
                <a:ea typeface="Avenir Book"/>
              </a:rPr>
              <a:t>Existen diferentes modalidades: toque de queda, bloqueos, desvío de tráfico, estrangulamiento, prohibición de acceso, denegación, envenenamiento de DNS, geobloqueo, fragmentación, interrupciones, cierre, censura…</a:t>
            </a:r>
            <a:endParaRPr b="0" lang="es-AR" sz="4800" spc="-1" strike="noStrike">
              <a:latin typeface="Arial"/>
            </a:endParaRPr>
          </a:p>
        </p:txBody>
      </p:sp>
    </p:spTree>
  </p:cSld>
  <mc:AlternateContent>
    <mc:Choice Requires="p14">
      <p:transition spd="slow" p14:dur="2000"/>
    </mc:Choice>
    <mc:Fallback>
      <p:transition spd="slow"/>
    </mc:Fallback>
  </mc:AlternateContent>
</p:sld>
</file>

<file path=ppt/slides/slide20.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pic>
        <p:nvPicPr>
          <p:cNvPr id="297" name="" descr=""/>
          <p:cNvPicPr/>
          <p:nvPr/>
        </p:nvPicPr>
        <p:blipFill>
          <a:blip r:embed="rId1"/>
          <a:stretch/>
        </p:blipFill>
        <p:spPr>
          <a:xfrm>
            <a:off x="0" y="36000"/>
            <a:ext cx="24379920" cy="14508720"/>
          </a:xfrm>
          <a:prstGeom prst="rect">
            <a:avLst/>
          </a:prstGeom>
          <a:ln w="0">
            <a:noFill/>
          </a:ln>
        </p:spPr>
      </p:pic>
      <p:sp>
        <p:nvSpPr>
          <p:cNvPr id="298" name="Oval 1"/>
          <p:cNvSpPr/>
          <p:nvPr/>
        </p:nvSpPr>
        <p:spPr>
          <a:xfrm>
            <a:off x="2523600" y="11667240"/>
            <a:ext cx="1130040" cy="901800"/>
          </a:xfrm>
          <a:prstGeom prst="ellipse">
            <a:avLst/>
          </a:prstGeom>
          <a:noFill/>
          <a:ln w="54720">
            <a:solidFill>
              <a:srgbClr val="ff4500"/>
            </a:solidFill>
            <a:round/>
          </a:ln>
        </p:spPr>
        <p:style>
          <a:lnRef idx="0"/>
          <a:fillRef idx="0"/>
          <a:effectRef idx="0"/>
          <a:fontRef idx="minor"/>
        </p:style>
      </p:sp>
      <p:sp>
        <p:nvSpPr>
          <p:cNvPr id="299" name="Oval 2"/>
          <p:cNvSpPr/>
          <p:nvPr/>
        </p:nvSpPr>
        <p:spPr>
          <a:xfrm>
            <a:off x="914400" y="1371600"/>
            <a:ext cx="1130400" cy="861840"/>
          </a:xfrm>
          <a:prstGeom prst="ellipse">
            <a:avLst/>
          </a:prstGeom>
          <a:noFill/>
          <a:ln w="3175">
            <a:solidFill>
              <a:srgbClr val="00fa9a"/>
            </a:solidFill>
            <a:round/>
          </a:ln>
        </p:spPr>
        <p:style>
          <a:lnRef idx="0"/>
          <a:fillRef idx="0"/>
          <a:effectRef idx="0"/>
          <a:fontRef idx="minor"/>
        </p:style>
      </p:sp>
      <p:sp>
        <p:nvSpPr>
          <p:cNvPr id="300" name="Oval 10"/>
          <p:cNvSpPr/>
          <p:nvPr/>
        </p:nvSpPr>
        <p:spPr>
          <a:xfrm>
            <a:off x="914400" y="1371600"/>
            <a:ext cx="1130400" cy="861840"/>
          </a:xfrm>
          <a:prstGeom prst="ellipse">
            <a:avLst/>
          </a:prstGeom>
          <a:noFill/>
          <a:ln w="3175">
            <a:solidFill>
              <a:srgbClr val="00fa9a"/>
            </a:solidFill>
            <a:round/>
          </a:ln>
        </p:spPr>
        <p:style>
          <a:lnRef idx="0"/>
          <a:fillRef idx="0"/>
          <a:effectRef idx="0"/>
          <a:fontRef idx="minor"/>
        </p:style>
      </p:sp>
      <p:sp>
        <p:nvSpPr>
          <p:cNvPr id="301" name="Oval 11"/>
          <p:cNvSpPr/>
          <p:nvPr/>
        </p:nvSpPr>
        <p:spPr>
          <a:xfrm>
            <a:off x="914400" y="1371600"/>
            <a:ext cx="1130400" cy="861840"/>
          </a:xfrm>
          <a:prstGeom prst="ellipse">
            <a:avLst/>
          </a:prstGeom>
          <a:noFill/>
          <a:ln w="3175">
            <a:solidFill>
              <a:srgbClr val="00fa9a"/>
            </a:solidFill>
            <a:round/>
          </a:ln>
        </p:spPr>
        <p:style>
          <a:lnRef idx="0"/>
          <a:fillRef idx="0"/>
          <a:effectRef idx="0"/>
          <a:fontRef idx="minor"/>
        </p:style>
      </p:sp>
      <p:sp>
        <p:nvSpPr>
          <p:cNvPr id="302" name="Oval 12"/>
          <p:cNvSpPr/>
          <p:nvPr/>
        </p:nvSpPr>
        <p:spPr>
          <a:xfrm>
            <a:off x="18676800" y="6172200"/>
            <a:ext cx="1130040" cy="910440"/>
          </a:xfrm>
          <a:prstGeom prst="ellipse">
            <a:avLst/>
          </a:prstGeom>
          <a:noFill/>
          <a:ln w="54720">
            <a:solidFill>
              <a:srgbClr val="ff4500"/>
            </a:solidFill>
            <a:round/>
          </a:ln>
        </p:spPr>
        <p:style>
          <a:lnRef idx="0"/>
          <a:fillRef idx="0"/>
          <a:effectRef idx="0"/>
          <a:fontRef idx="minor"/>
        </p:style>
      </p:sp>
      <p:sp>
        <p:nvSpPr>
          <p:cNvPr id="303" name="Oval 13"/>
          <p:cNvSpPr/>
          <p:nvPr/>
        </p:nvSpPr>
        <p:spPr>
          <a:xfrm>
            <a:off x="3200400" y="8001000"/>
            <a:ext cx="1139040" cy="673200"/>
          </a:xfrm>
          <a:prstGeom prst="ellipse">
            <a:avLst/>
          </a:prstGeom>
          <a:noFill/>
          <a:ln w="54720">
            <a:solidFill>
              <a:srgbClr val="ff4500"/>
            </a:solidFill>
            <a:round/>
          </a:ln>
        </p:spPr>
        <p:style>
          <a:lnRef idx="0"/>
          <a:fillRef idx="0"/>
          <a:effectRef idx="0"/>
          <a:fontRef idx="minor"/>
        </p:style>
      </p:sp>
      <p:sp>
        <p:nvSpPr>
          <p:cNvPr id="304" name="Oval 14"/>
          <p:cNvSpPr/>
          <p:nvPr/>
        </p:nvSpPr>
        <p:spPr>
          <a:xfrm rot="31800">
            <a:off x="17609400" y="11520"/>
            <a:ext cx="2502000" cy="1587240"/>
          </a:xfrm>
          <a:prstGeom prst="ellipse">
            <a:avLst/>
          </a:prstGeom>
          <a:noFill/>
          <a:ln w="54720">
            <a:solidFill>
              <a:srgbClr val="ff4500"/>
            </a:solidFill>
            <a:round/>
          </a:ln>
        </p:spPr>
        <p:style>
          <a:lnRef idx="0"/>
          <a:fillRef idx="0"/>
          <a:effectRef idx="0"/>
          <a:fontRef idx="minor"/>
        </p:style>
      </p:sp>
      <p:sp>
        <p:nvSpPr>
          <p:cNvPr id="305" name=""/>
          <p:cNvSpPr/>
          <p:nvPr/>
        </p:nvSpPr>
        <p:spPr>
          <a:xfrm>
            <a:off x="7315920" y="7315200"/>
            <a:ext cx="1362600" cy="677520"/>
          </a:xfrm>
          <a:prstGeom prst="rect">
            <a:avLst/>
          </a:prstGeom>
          <a:solidFill>
            <a:srgbClr val="ffffff"/>
          </a:solidFill>
          <a:ln w="0">
            <a:solidFill>
              <a:srgbClr val="ffffff"/>
            </a:solidFill>
          </a:ln>
        </p:spPr>
        <p:style>
          <a:lnRef idx="0"/>
          <a:fillRef idx="0"/>
          <a:effectRef idx="0"/>
          <a:fontRef idx="minor"/>
        </p:style>
      </p:sp>
      <p:sp>
        <p:nvSpPr>
          <p:cNvPr id="306" name=""/>
          <p:cNvSpPr/>
          <p:nvPr/>
        </p:nvSpPr>
        <p:spPr>
          <a:xfrm>
            <a:off x="19203120" y="11430000"/>
            <a:ext cx="2505600" cy="371880"/>
          </a:xfrm>
          <a:prstGeom prst="rect">
            <a:avLst/>
          </a:prstGeom>
          <a:solidFill>
            <a:srgbClr val="ffffff"/>
          </a:solidFill>
          <a:ln w="0">
            <a:solidFill>
              <a:srgbClr val="ffffff"/>
            </a:solidFill>
          </a:ln>
        </p:spPr>
        <p:style>
          <a:lnRef idx="0"/>
          <a:fillRef idx="0"/>
          <a:effectRef idx="0"/>
          <a:fontRef idx="minor"/>
        </p:style>
      </p:sp>
      <p:sp>
        <p:nvSpPr>
          <p:cNvPr id="307" name=""/>
          <p:cNvSpPr/>
          <p:nvPr/>
        </p:nvSpPr>
        <p:spPr>
          <a:xfrm>
            <a:off x="19431000" y="11430000"/>
            <a:ext cx="1134000" cy="677520"/>
          </a:xfrm>
          <a:prstGeom prst="rect">
            <a:avLst/>
          </a:prstGeom>
          <a:solidFill>
            <a:srgbClr val="ffffff"/>
          </a:solidFill>
          <a:ln w="0">
            <a:solidFill>
              <a:srgbClr val="ffffff"/>
            </a:solidFill>
          </a:ln>
        </p:spPr>
        <p:style>
          <a:lnRef idx="0"/>
          <a:fillRef idx="0"/>
          <a:effectRef idx="0"/>
          <a:fontRef idx="minor"/>
        </p:style>
      </p:sp>
    </p:spTree>
  </p:cSld>
  <mc:AlternateContent>
    <mc:Choice Requires="p14">
      <p:transition spd="slow" p14:dur="2000"/>
    </mc:Choice>
    <mc:Fallback>
      <p:transition spd="slow"/>
    </mc:Fallback>
  </mc:AlternateContent>
</p:sld>
</file>

<file path=ppt/slides/slide21.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000000"/>
        </a:solidFill>
      </p:bgPr>
    </p:bg>
    <p:spTree>
      <p:nvGrpSpPr>
        <p:cNvPr id="1" name=""/>
        <p:cNvGrpSpPr/>
        <p:nvPr/>
      </p:nvGrpSpPr>
      <p:grpSpPr>
        <a:xfrm>
          <a:off x="0" y="0"/>
          <a:ext cx="0" cy="0"/>
          <a:chOff x="0" y="0"/>
          <a:chExt cx="0" cy="0"/>
        </a:xfrm>
      </p:grpSpPr>
      <p:sp>
        <p:nvSpPr>
          <p:cNvPr id="308" name="Change your DNS Configuration Card… 1"/>
          <p:cNvSpPr/>
          <p:nvPr/>
        </p:nvSpPr>
        <p:spPr>
          <a:xfrm>
            <a:off x="10923480" y="3472200"/>
            <a:ext cx="10186920" cy="9231840"/>
          </a:xfrm>
          <a:prstGeom prst="rect">
            <a:avLst/>
          </a:prstGeom>
          <a:noFill/>
          <a:ln w="12700">
            <a:noFill/>
          </a:ln>
        </p:spPr>
        <p:style>
          <a:lnRef idx="0"/>
          <a:fillRef idx="0"/>
          <a:effectRef idx="0"/>
          <a:fontRef idx="minor"/>
        </p:style>
        <p:txBody>
          <a:bodyPr lIns="45000" rIns="45000" tIns="45000" bIns="45000" anchor="t">
            <a:spAutoFit/>
          </a:bodyPr>
          <a:p>
            <a:pPr>
              <a:lnSpc>
                <a:spcPct val="100000"/>
              </a:lnSpc>
              <a:buNone/>
              <a:tabLst>
                <a:tab algn="l" pos="0"/>
              </a:tabLst>
            </a:pPr>
            <a:r>
              <a:rPr b="1" lang="es-ES" sz="4000" spc="-1" strike="noStrike">
                <a:solidFill>
                  <a:srgbClr val="ffffff"/>
                </a:solidFill>
                <a:latin typeface="Arial"/>
                <a:ea typeface="Arial"/>
              </a:rPr>
              <a:t>Cambiar la configuración DNS</a:t>
            </a:r>
            <a:endParaRPr b="0" lang="es-AR" sz="4000" spc="-1" strike="noStrike">
              <a:latin typeface="Arial"/>
            </a:endParaRPr>
          </a:p>
          <a:p>
            <a:pPr>
              <a:lnSpc>
                <a:spcPct val="100000"/>
              </a:lnSpc>
              <a:buNone/>
              <a:tabLst>
                <a:tab algn="l" pos="0"/>
              </a:tabLst>
            </a:pPr>
            <a:endParaRPr b="0" lang="es-AR" sz="4000" spc="-1" strike="noStrike">
              <a:latin typeface="Arial"/>
            </a:endParaRPr>
          </a:p>
          <a:p>
            <a:pPr>
              <a:lnSpc>
                <a:spcPct val="100000"/>
              </a:lnSpc>
              <a:buNone/>
              <a:tabLst>
                <a:tab algn="l" pos="0"/>
              </a:tabLst>
            </a:pPr>
            <a:r>
              <a:rPr b="0" lang="es-ES" sz="4000" spc="-1" strike="noStrike">
                <a:solidFill>
                  <a:srgbClr val="ffffff"/>
                </a:solidFill>
                <a:latin typeface="Arial"/>
                <a:ea typeface="Arial"/>
              </a:rPr>
              <a:t>Recuerda que los servidores de nombres de dominio (DNS) son servidores especiales que se utilizan para traducir direcciones humanas a direcciones IP, de modo que los datos puedan viajar por Internet.</a:t>
            </a:r>
            <a:endParaRPr b="0" lang="es-AR" sz="4000" spc="-1" strike="noStrike">
              <a:latin typeface="Arial"/>
            </a:endParaRPr>
          </a:p>
          <a:p>
            <a:pPr>
              <a:lnSpc>
                <a:spcPct val="100000"/>
              </a:lnSpc>
              <a:buNone/>
              <a:tabLst>
                <a:tab algn="l" pos="0"/>
              </a:tabLst>
            </a:pPr>
            <a:endParaRPr b="0" lang="es-AR" sz="4000" spc="-1" strike="noStrike">
              <a:latin typeface="Arial"/>
            </a:endParaRPr>
          </a:p>
          <a:p>
            <a:pPr>
              <a:lnSpc>
                <a:spcPct val="100000"/>
              </a:lnSpc>
              <a:buNone/>
              <a:tabLst>
                <a:tab algn="l" pos="0"/>
              </a:tabLst>
            </a:pPr>
            <a:r>
              <a:rPr b="0" lang="es-ES" sz="4000" spc="-1" strike="noStrike">
                <a:solidFill>
                  <a:srgbClr val="ffffff"/>
                </a:solidFill>
                <a:latin typeface="Arial"/>
                <a:ea typeface="Arial"/>
              </a:rPr>
              <a:t>Esta tarjeta trata sobre cambiar la configuración predeterminada de tu dispositivo para utilizar un servidor DNS público (normalmente en el extranjero) en lugar del que le proporciona su proveedor de servicios de Internet (ISP).</a:t>
            </a:r>
            <a:endParaRPr b="0" lang="es-AR" sz="4000" spc="-1" strike="noStrike">
              <a:latin typeface="Arial"/>
            </a:endParaRPr>
          </a:p>
          <a:p>
            <a:pPr>
              <a:lnSpc>
                <a:spcPct val="100000"/>
              </a:lnSpc>
              <a:buNone/>
              <a:tabLst>
                <a:tab algn="l" pos="0"/>
              </a:tabLst>
            </a:pPr>
            <a:endParaRPr b="0" lang="es-AR" sz="4000" spc="-1" strike="noStrike">
              <a:latin typeface="Arial"/>
            </a:endParaRPr>
          </a:p>
        </p:txBody>
      </p:sp>
      <p:sp>
        <p:nvSpPr>
          <p:cNvPr id="309" name="PlaceHolder 1"/>
          <p:cNvSpPr>
            <a:spLocks noGrp="1"/>
          </p:cNvSpPr>
          <p:nvPr>
            <p:ph type="title"/>
          </p:nvPr>
        </p:nvSpPr>
        <p:spPr>
          <a:xfrm rot="16200000">
            <a:off x="314640" y="5304240"/>
            <a:ext cx="6857280" cy="3116880"/>
          </a:xfrm>
          <a:prstGeom prst="rect">
            <a:avLst/>
          </a:prstGeom>
          <a:noFill/>
          <a:ln w="12600">
            <a:noFill/>
          </a:ln>
        </p:spPr>
        <p:txBody>
          <a:bodyPr lIns="50760" rIns="50760" tIns="50760" bIns="50760" anchor="b">
            <a:normAutofit/>
          </a:bodyPr>
          <a:p>
            <a:pPr algn="ctr">
              <a:lnSpc>
                <a:spcPct val="80000"/>
              </a:lnSpc>
              <a:buNone/>
              <a:tabLst>
                <a:tab algn="l" pos="0"/>
              </a:tabLst>
            </a:pPr>
            <a:r>
              <a:rPr b="0" lang="es-ES" sz="16400" spc="-401" strike="noStrike" cap="all">
                <a:solidFill>
                  <a:srgbClr val="ffffff"/>
                </a:solidFill>
                <a:latin typeface="Avenir Heavy"/>
                <a:ea typeface="Avenir Heavy"/>
              </a:rPr>
              <a:t>carta</a:t>
            </a:r>
            <a:endParaRPr b="0" lang="es-AR" sz="16400" spc="-1" strike="noStrike">
              <a:latin typeface="Arial"/>
            </a:endParaRPr>
          </a:p>
        </p:txBody>
      </p:sp>
      <p:pic>
        <p:nvPicPr>
          <p:cNvPr id="310" name="" descr=""/>
          <p:cNvPicPr/>
          <p:nvPr/>
        </p:nvPicPr>
        <p:blipFill>
          <a:blip r:embed="rId1"/>
          <a:stretch/>
        </p:blipFill>
        <p:spPr>
          <a:xfrm>
            <a:off x="5486400" y="3429000"/>
            <a:ext cx="4983840" cy="7077960"/>
          </a:xfrm>
          <a:prstGeom prst="rect">
            <a:avLst/>
          </a:prstGeom>
          <a:ln w="0">
            <a:noFill/>
          </a:ln>
        </p:spPr>
      </p:pic>
    </p:spTree>
  </p:cSld>
  <mc:AlternateContent>
    <mc:Choice Requires="p14">
      <p:transition spd="slow" p14:dur="2000"/>
    </mc:Choice>
    <mc:Fallback>
      <p:transition spd="slow"/>
    </mc:Fallback>
  </mc:AlternateContent>
</p:sld>
</file>

<file path=ppt/slides/slide22.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000000"/>
        </a:solidFill>
      </p:bgPr>
    </p:bg>
    <p:spTree>
      <p:nvGrpSpPr>
        <p:cNvPr id="1" name=""/>
        <p:cNvGrpSpPr/>
        <p:nvPr/>
      </p:nvGrpSpPr>
      <p:grpSpPr>
        <a:xfrm>
          <a:off x="0" y="0"/>
          <a:ext cx="0" cy="0"/>
          <a:chOff x="0" y="0"/>
          <a:chExt cx="0" cy="0"/>
        </a:xfrm>
      </p:grpSpPr>
      <p:sp>
        <p:nvSpPr>
          <p:cNvPr id="311" name="Use a Foreign SIM or eSIM Card.… 1"/>
          <p:cNvSpPr/>
          <p:nvPr/>
        </p:nvSpPr>
        <p:spPr>
          <a:xfrm>
            <a:off x="5975640" y="3519000"/>
            <a:ext cx="11327760" cy="8317440"/>
          </a:xfrm>
          <a:prstGeom prst="rect">
            <a:avLst/>
          </a:prstGeom>
          <a:noFill/>
          <a:ln w="12700">
            <a:noFill/>
          </a:ln>
        </p:spPr>
        <p:style>
          <a:lnRef idx="0"/>
          <a:fillRef idx="0"/>
          <a:effectRef idx="0"/>
          <a:fontRef idx="minor"/>
        </p:style>
        <p:txBody>
          <a:bodyPr lIns="45000" rIns="45000" tIns="45000" bIns="45000" anchor="t">
            <a:spAutoFit/>
          </a:bodyPr>
          <a:p>
            <a:pPr algn="r">
              <a:lnSpc>
                <a:spcPct val="100000"/>
              </a:lnSpc>
              <a:buNone/>
              <a:tabLst>
                <a:tab algn="l" pos="0"/>
              </a:tabLst>
            </a:pPr>
            <a:r>
              <a:rPr b="1" lang="es-ES" sz="4000" spc="-1" strike="noStrike">
                <a:solidFill>
                  <a:srgbClr val="ffffff"/>
                </a:solidFill>
                <a:latin typeface="Arial"/>
                <a:ea typeface="Arial"/>
              </a:rPr>
              <a:t>Utiliza una tarjeta SIM o eSIM extranjera.</a:t>
            </a:r>
            <a:endParaRPr b="0" lang="es-AR" sz="4000" spc="-1" strike="noStrike">
              <a:latin typeface="Arial"/>
            </a:endParaRPr>
          </a:p>
          <a:p>
            <a:pPr algn="r">
              <a:lnSpc>
                <a:spcPct val="100000"/>
              </a:lnSpc>
              <a:buNone/>
              <a:tabLst>
                <a:tab algn="l" pos="0"/>
              </a:tabLst>
            </a:pPr>
            <a:endParaRPr b="0" lang="es-AR" sz="4000" spc="-1" strike="noStrike">
              <a:latin typeface="Arial"/>
            </a:endParaRPr>
          </a:p>
          <a:p>
            <a:pPr algn="r">
              <a:lnSpc>
                <a:spcPct val="100000"/>
              </a:lnSpc>
              <a:buNone/>
              <a:tabLst>
                <a:tab algn="l" pos="0"/>
              </a:tabLst>
            </a:pPr>
            <a:r>
              <a:rPr b="0" lang="es-ES" sz="4000" spc="-1" strike="noStrike">
                <a:solidFill>
                  <a:srgbClr val="ffffff"/>
                </a:solidFill>
                <a:latin typeface="Arial"/>
                <a:ea typeface="Arial"/>
              </a:rPr>
              <a:t>Cuando viajas y conectas tu teléfono extranjero a la infraestructura de telefonía móvil, funciona porque tu proveedor extranjero y un proveedor local tienen un acuerdo de roaming.</a:t>
            </a:r>
            <a:endParaRPr b="0" lang="es-AR" sz="4000" spc="-1" strike="noStrike">
              <a:latin typeface="Arial"/>
            </a:endParaRPr>
          </a:p>
          <a:p>
            <a:pPr algn="r">
              <a:lnSpc>
                <a:spcPct val="100000"/>
              </a:lnSpc>
              <a:buNone/>
              <a:tabLst>
                <a:tab algn="l" pos="0"/>
              </a:tabLst>
            </a:pPr>
            <a:endParaRPr b="0" lang="es-AR" sz="4000" spc="-1" strike="noStrike">
              <a:latin typeface="Arial"/>
            </a:endParaRPr>
          </a:p>
          <a:p>
            <a:pPr algn="r">
              <a:lnSpc>
                <a:spcPct val="100000"/>
              </a:lnSpc>
              <a:buNone/>
              <a:tabLst>
                <a:tab algn="l" pos="0"/>
              </a:tabLst>
            </a:pPr>
            <a:r>
              <a:rPr b="0" lang="es-ES" sz="4000" spc="-1" strike="noStrike">
                <a:solidFill>
                  <a:srgbClr val="ffffff"/>
                </a:solidFill>
                <a:latin typeface="Arial"/>
                <a:ea typeface="Arial"/>
              </a:rPr>
              <a:t>En este caso, estás utilizando la infraestructura de telefonía móvil nacional, pero un teléfono extranjero podría bloquearse menos porque tiene un número extranjero. </a:t>
            </a:r>
            <a:endParaRPr b="0" lang="es-AR" sz="4000" spc="-1" strike="noStrike">
              <a:latin typeface="Arial"/>
            </a:endParaRPr>
          </a:p>
          <a:p>
            <a:pPr algn="r">
              <a:lnSpc>
                <a:spcPct val="100000"/>
              </a:lnSpc>
              <a:buNone/>
              <a:tabLst>
                <a:tab algn="l" pos="0"/>
              </a:tabLst>
            </a:pPr>
            <a:endParaRPr b="0" lang="es-AR" sz="4000" spc="-1" strike="noStrike">
              <a:latin typeface="Arial"/>
            </a:endParaRPr>
          </a:p>
          <a:p>
            <a:pPr algn="r">
              <a:lnSpc>
                <a:spcPct val="150000"/>
              </a:lnSpc>
              <a:buNone/>
              <a:tabLst>
                <a:tab algn="l" pos="0"/>
              </a:tabLst>
            </a:pPr>
            <a:endParaRPr b="0" lang="es-AR" sz="4000" spc="-1" strike="noStrike">
              <a:latin typeface="Arial"/>
            </a:endParaRPr>
          </a:p>
        </p:txBody>
      </p:sp>
      <p:sp>
        <p:nvSpPr>
          <p:cNvPr id="312" name="PlaceHolder 1"/>
          <p:cNvSpPr>
            <a:spLocks noGrp="1"/>
          </p:cNvSpPr>
          <p:nvPr>
            <p:ph type="title"/>
          </p:nvPr>
        </p:nvSpPr>
        <p:spPr>
          <a:xfrm rot="16200000">
            <a:off x="314640" y="5304240"/>
            <a:ext cx="6857280" cy="3116880"/>
          </a:xfrm>
          <a:prstGeom prst="rect">
            <a:avLst/>
          </a:prstGeom>
          <a:noFill/>
          <a:ln w="12600">
            <a:noFill/>
          </a:ln>
        </p:spPr>
        <p:txBody>
          <a:bodyPr lIns="50760" rIns="50760" tIns="50760" bIns="50760" anchor="b">
            <a:normAutofit/>
          </a:bodyPr>
          <a:p>
            <a:pPr algn="ctr">
              <a:lnSpc>
                <a:spcPct val="80000"/>
              </a:lnSpc>
              <a:buNone/>
              <a:tabLst>
                <a:tab algn="l" pos="0"/>
              </a:tabLst>
            </a:pPr>
            <a:r>
              <a:rPr b="0" lang="es-ES" sz="16400" spc="-401" strike="noStrike" cap="all">
                <a:solidFill>
                  <a:srgbClr val="ffffff"/>
                </a:solidFill>
                <a:latin typeface="Avenir Heavy"/>
                <a:ea typeface="Avenir Heavy"/>
              </a:rPr>
              <a:t>CArta</a:t>
            </a:r>
            <a:endParaRPr b="0" lang="es-AR" sz="16400" spc="-1" strike="noStrike">
              <a:latin typeface="Arial"/>
            </a:endParaRPr>
          </a:p>
        </p:txBody>
      </p:sp>
      <p:pic>
        <p:nvPicPr>
          <p:cNvPr id="313" name="" descr=""/>
          <p:cNvPicPr/>
          <p:nvPr/>
        </p:nvPicPr>
        <p:blipFill>
          <a:blip r:embed="rId1"/>
          <a:stretch/>
        </p:blipFill>
        <p:spPr>
          <a:xfrm>
            <a:off x="17830800" y="3028680"/>
            <a:ext cx="5266080" cy="7478280"/>
          </a:xfrm>
          <a:prstGeom prst="rect">
            <a:avLst/>
          </a:prstGeom>
          <a:ln w="0">
            <a:noFill/>
          </a:ln>
        </p:spPr>
      </p:pic>
    </p:spTree>
  </p:cSld>
  <mc:AlternateContent>
    <mc:Choice Requires="p14">
      <p:transition spd="slow" p14:dur="2000"/>
    </mc:Choice>
    <mc:Fallback>
      <p:transition spd="slow"/>
    </mc:Fallback>
  </mc:AlternateContent>
</p:sld>
</file>

<file path=ppt/slides/slide23.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000000"/>
        </a:solidFill>
      </p:bgPr>
    </p:bg>
    <p:spTree>
      <p:nvGrpSpPr>
        <p:cNvPr id="1" name=""/>
        <p:cNvGrpSpPr/>
        <p:nvPr/>
      </p:nvGrpSpPr>
      <p:grpSpPr>
        <a:xfrm>
          <a:off x="0" y="0"/>
          <a:ext cx="0" cy="0"/>
          <a:chOff x="0" y="0"/>
          <a:chExt cx="0" cy="0"/>
        </a:xfrm>
      </p:grpSpPr>
      <p:sp>
        <p:nvSpPr>
          <p:cNvPr id="314" name="Satellite Connection Card… 1"/>
          <p:cNvSpPr/>
          <p:nvPr/>
        </p:nvSpPr>
        <p:spPr>
          <a:xfrm>
            <a:off x="9916920" y="3439800"/>
            <a:ext cx="12686040" cy="8012880"/>
          </a:xfrm>
          <a:prstGeom prst="rect">
            <a:avLst/>
          </a:prstGeom>
          <a:noFill/>
          <a:ln w="12700">
            <a:noFill/>
          </a:ln>
        </p:spPr>
        <p:style>
          <a:lnRef idx="0"/>
          <a:fillRef idx="0"/>
          <a:effectRef idx="0"/>
          <a:fontRef idx="minor"/>
        </p:style>
        <p:txBody>
          <a:bodyPr lIns="45000" rIns="45000" tIns="45000" bIns="45000" anchor="t">
            <a:spAutoFit/>
          </a:bodyPr>
          <a:p>
            <a:pPr>
              <a:lnSpc>
                <a:spcPct val="100000"/>
              </a:lnSpc>
              <a:buNone/>
              <a:tabLst>
                <a:tab algn="l" pos="0"/>
              </a:tabLst>
            </a:pPr>
            <a:r>
              <a:rPr b="1" lang="es-ES" sz="4000" spc="-1" strike="noStrike">
                <a:solidFill>
                  <a:srgbClr val="ffffff"/>
                </a:solidFill>
                <a:latin typeface="Arial"/>
                <a:ea typeface="Arial"/>
              </a:rPr>
              <a:t>Tarjeta de conexión satelital</a:t>
            </a:r>
            <a:endParaRPr b="0" lang="es-AR" sz="4000" spc="-1" strike="noStrike">
              <a:latin typeface="Arial"/>
            </a:endParaRPr>
          </a:p>
          <a:p>
            <a:pPr>
              <a:lnSpc>
                <a:spcPct val="100000"/>
              </a:lnSpc>
              <a:buNone/>
              <a:tabLst>
                <a:tab algn="l" pos="0"/>
              </a:tabLst>
            </a:pPr>
            <a:endParaRPr b="0" lang="es-AR" sz="4000" spc="-1" strike="noStrike">
              <a:latin typeface="Arial"/>
            </a:endParaRPr>
          </a:p>
          <a:p>
            <a:pPr>
              <a:lnSpc>
                <a:spcPct val="100000"/>
              </a:lnSpc>
              <a:buNone/>
              <a:tabLst>
                <a:tab algn="l" pos="0"/>
              </a:tabLst>
            </a:pPr>
            <a:r>
              <a:rPr b="0" lang="es-ES" sz="4000" spc="-1" strike="noStrike">
                <a:solidFill>
                  <a:srgbClr val="ffffff"/>
                </a:solidFill>
                <a:latin typeface="Arial"/>
                <a:ea typeface="Arial"/>
              </a:rPr>
              <a:t>Instalar una antena para conectarse a una constelación de satélites de órbita baja (LEO) que pasa por encima de toda la infraestructura nacional, conectándose a una estación terrestre en otro territorio y desde allí al resto de Internet. </a:t>
            </a:r>
            <a:endParaRPr b="0" lang="es-AR" sz="4000" spc="-1" strike="noStrike">
              <a:latin typeface="Arial"/>
            </a:endParaRPr>
          </a:p>
          <a:p>
            <a:pPr>
              <a:lnSpc>
                <a:spcPct val="100000"/>
              </a:lnSpc>
              <a:buNone/>
              <a:tabLst>
                <a:tab algn="l" pos="0"/>
              </a:tabLst>
            </a:pPr>
            <a:endParaRPr b="0" lang="es-AR" sz="4000" spc="-1" strike="noStrike">
              <a:latin typeface="Arial"/>
            </a:endParaRPr>
          </a:p>
          <a:p>
            <a:pPr>
              <a:lnSpc>
                <a:spcPct val="100000"/>
              </a:lnSpc>
              <a:buNone/>
              <a:tabLst>
                <a:tab algn="l" pos="0"/>
              </a:tabLst>
            </a:pPr>
            <a:r>
              <a:rPr b="0" lang="es-ES" sz="4000" spc="-1" strike="noStrike">
                <a:solidFill>
                  <a:srgbClr val="ffffff"/>
                </a:solidFill>
                <a:latin typeface="Arial"/>
                <a:ea typeface="Arial"/>
              </a:rPr>
              <a:t>Ejemplos: Starlink, Project Kuiper, IRIS (UE) </a:t>
            </a:r>
            <a:endParaRPr b="0" lang="es-AR" sz="4000" spc="-1" strike="noStrike">
              <a:latin typeface="Arial"/>
            </a:endParaRPr>
          </a:p>
          <a:p>
            <a:pPr>
              <a:lnSpc>
                <a:spcPct val="100000"/>
              </a:lnSpc>
              <a:buNone/>
              <a:tabLst>
                <a:tab algn="l" pos="0"/>
              </a:tabLst>
            </a:pPr>
            <a:endParaRPr b="0" lang="es-AR" sz="4000" spc="-1" strike="noStrike">
              <a:latin typeface="Arial"/>
            </a:endParaRPr>
          </a:p>
          <a:p>
            <a:pPr>
              <a:lnSpc>
                <a:spcPct val="100000"/>
              </a:lnSpc>
              <a:buNone/>
              <a:tabLst>
                <a:tab algn="l" pos="0"/>
              </a:tabLst>
            </a:pPr>
            <a:r>
              <a:rPr b="0" lang="es-ES" sz="4000" spc="-1" strike="noStrike">
                <a:solidFill>
                  <a:srgbClr val="ffffff"/>
                </a:solidFill>
                <a:latin typeface="Arial"/>
                <a:ea typeface="Arial"/>
              </a:rPr>
              <a:t>Sin embargo, puede ser costoso (aunque cada vez más barato) y lento, y también existe el riesgo de que se pueda localizar el emisor de la antena (si es ilegal).</a:t>
            </a:r>
            <a:endParaRPr b="0" lang="es-AR" sz="4000" spc="-1" strike="noStrike">
              <a:latin typeface="Arial"/>
            </a:endParaRPr>
          </a:p>
        </p:txBody>
      </p:sp>
      <p:sp>
        <p:nvSpPr>
          <p:cNvPr id="315" name="PlaceHolder 1"/>
          <p:cNvSpPr>
            <a:spLocks noGrp="1"/>
          </p:cNvSpPr>
          <p:nvPr>
            <p:ph type="title"/>
          </p:nvPr>
        </p:nvSpPr>
        <p:spPr>
          <a:xfrm rot="16200000">
            <a:off x="-89280" y="5278320"/>
            <a:ext cx="6857280" cy="3116880"/>
          </a:xfrm>
          <a:prstGeom prst="rect">
            <a:avLst/>
          </a:prstGeom>
          <a:noFill/>
          <a:ln w="12600">
            <a:noFill/>
          </a:ln>
        </p:spPr>
        <p:txBody>
          <a:bodyPr lIns="50760" rIns="50760" tIns="50760" bIns="50760" anchor="b">
            <a:normAutofit/>
          </a:bodyPr>
          <a:p>
            <a:pPr algn="ctr">
              <a:lnSpc>
                <a:spcPct val="80000"/>
              </a:lnSpc>
              <a:buNone/>
              <a:tabLst>
                <a:tab algn="l" pos="0"/>
              </a:tabLst>
            </a:pPr>
            <a:r>
              <a:rPr b="0" lang="es-ES" sz="16400" spc="-401" strike="noStrike" cap="all">
                <a:solidFill>
                  <a:srgbClr val="ffffff"/>
                </a:solidFill>
                <a:latin typeface="Avenir Heavy"/>
                <a:ea typeface="Avenir Heavy"/>
              </a:rPr>
              <a:t>carta</a:t>
            </a:r>
            <a:endParaRPr b="0" lang="es-AR" sz="16400" spc="-1" strike="noStrike">
              <a:latin typeface="Arial"/>
            </a:endParaRPr>
          </a:p>
        </p:txBody>
      </p:sp>
      <p:pic>
        <p:nvPicPr>
          <p:cNvPr id="316" name="" descr=""/>
          <p:cNvPicPr/>
          <p:nvPr/>
        </p:nvPicPr>
        <p:blipFill>
          <a:blip r:embed="rId1"/>
          <a:stretch/>
        </p:blipFill>
        <p:spPr>
          <a:xfrm>
            <a:off x="5029200" y="3429000"/>
            <a:ext cx="4661640" cy="6620760"/>
          </a:xfrm>
          <a:prstGeom prst="rect">
            <a:avLst/>
          </a:prstGeom>
          <a:ln w="0">
            <a:noFill/>
          </a:ln>
        </p:spPr>
      </p:pic>
    </p:spTree>
  </p:cSld>
  <mc:AlternateContent>
    <mc:Choice Requires="p14">
      <p:transition spd="slow" p14:dur="2000"/>
    </mc:Choice>
    <mc:Fallback>
      <p:transition spd="slow"/>
    </mc:Fallback>
  </mc:AlternateContent>
</p:sld>
</file>

<file path=ppt/slides/slide24.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pic>
        <p:nvPicPr>
          <p:cNvPr id="317" name="" descr=""/>
          <p:cNvPicPr/>
          <p:nvPr/>
        </p:nvPicPr>
        <p:blipFill>
          <a:blip r:embed="rId1"/>
          <a:stretch/>
        </p:blipFill>
        <p:spPr>
          <a:xfrm>
            <a:off x="0" y="0"/>
            <a:ext cx="24379920" cy="14508720"/>
          </a:xfrm>
          <a:prstGeom prst="rect">
            <a:avLst/>
          </a:prstGeom>
          <a:ln w="0">
            <a:noFill/>
          </a:ln>
        </p:spPr>
      </p:pic>
      <p:pic>
        <p:nvPicPr>
          <p:cNvPr id="318" name="image28.png 1" descr="image28.png"/>
          <p:cNvPicPr/>
          <p:nvPr/>
        </p:nvPicPr>
        <p:blipFill>
          <a:blip r:embed="rId2"/>
          <a:stretch/>
        </p:blipFill>
        <p:spPr>
          <a:xfrm>
            <a:off x="21259800" y="1067760"/>
            <a:ext cx="1214280" cy="1214280"/>
          </a:xfrm>
          <a:prstGeom prst="rect">
            <a:avLst/>
          </a:prstGeom>
          <a:ln w="12700">
            <a:noFill/>
          </a:ln>
        </p:spPr>
      </p:pic>
    </p:spTree>
  </p:cSld>
  <mc:AlternateContent>
    <mc:Choice Requires="p14">
      <p:transition spd="slow" p14:dur="2000"/>
    </mc:Choice>
    <mc:Fallback>
      <p:transition spd="slow"/>
    </mc:Fallback>
  </mc:AlternateContent>
</p:sld>
</file>

<file path=ppt/slides/slide25.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000000"/>
        </a:solidFill>
      </p:bgPr>
    </p:bg>
    <p:spTree>
      <p:nvGrpSpPr>
        <p:cNvPr id="1" name=""/>
        <p:cNvGrpSpPr/>
        <p:nvPr/>
      </p:nvGrpSpPr>
      <p:grpSpPr>
        <a:xfrm>
          <a:off x="0" y="0"/>
          <a:ext cx="0" cy="0"/>
          <a:chOff x="0" y="0"/>
          <a:chExt cx="0" cy="0"/>
        </a:xfrm>
      </p:grpSpPr>
      <p:sp>
        <p:nvSpPr>
          <p:cNvPr id="319" name="PlaceHolder 1"/>
          <p:cNvSpPr>
            <a:spLocks noGrp="1"/>
          </p:cNvSpPr>
          <p:nvPr>
            <p:ph type="title"/>
          </p:nvPr>
        </p:nvSpPr>
        <p:spPr>
          <a:xfrm rot="16200000">
            <a:off x="-1902240" y="3893040"/>
            <a:ext cx="8067600" cy="6548040"/>
          </a:xfrm>
          <a:prstGeom prst="rect">
            <a:avLst/>
          </a:prstGeom>
          <a:noFill/>
          <a:ln w="12600">
            <a:noFill/>
          </a:ln>
        </p:spPr>
        <p:txBody>
          <a:bodyPr lIns="50760" rIns="50760" tIns="50760" bIns="50760" anchor="b">
            <a:normAutofit/>
          </a:bodyPr>
          <a:p>
            <a:pPr algn="ctr">
              <a:lnSpc>
                <a:spcPct val="80000"/>
              </a:lnSpc>
              <a:buNone/>
              <a:tabLst>
                <a:tab algn="l" pos="0"/>
              </a:tabLst>
            </a:pPr>
            <a:r>
              <a:rPr b="0" lang="es-ES" sz="16400" spc="-401" strike="noStrike" cap="all">
                <a:solidFill>
                  <a:srgbClr val="ffffff"/>
                </a:solidFill>
                <a:latin typeface="Avenir Heavy"/>
                <a:ea typeface="Avenir Heavy"/>
              </a:rPr>
              <a:t>carta</a:t>
            </a:r>
            <a:endParaRPr b="0" lang="es-AR" sz="16400" spc="-1" strike="noStrike">
              <a:latin typeface="Arial"/>
            </a:endParaRPr>
          </a:p>
        </p:txBody>
      </p:sp>
      <p:sp>
        <p:nvSpPr>
          <p:cNvPr id="320" name="Wildcard!… 3"/>
          <p:cNvSpPr/>
          <p:nvPr/>
        </p:nvSpPr>
        <p:spPr>
          <a:xfrm>
            <a:off x="10535040" y="3825720"/>
            <a:ext cx="12012840" cy="5879520"/>
          </a:xfrm>
          <a:prstGeom prst="rect">
            <a:avLst/>
          </a:prstGeom>
          <a:noFill/>
          <a:ln w="12700">
            <a:noFill/>
          </a:ln>
        </p:spPr>
        <p:style>
          <a:lnRef idx="0"/>
          <a:fillRef idx="0"/>
          <a:effectRef idx="0"/>
          <a:fontRef idx="minor"/>
        </p:style>
        <p:txBody>
          <a:bodyPr lIns="45000" rIns="45000" tIns="45000" bIns="45000" anchor="t">
            <a:spAutoFit/>
          </a:bodyPr>
          <a:p>
            <a:pPr>
              <a:lnSpc>
                <a:spcPct val="100000"/>
              </a:lnSpc>
              <a:buNone/>
              <a:tabLst>
                <a:tab algn="l" pos="0"/>
              </a:tabLst>
            </a:pPr>
            <a:r>
              <a:rPr b="1" lang="es-ES" sz="4000" spc="-1" strike="noStrike">
                <a:solidFill>
                  <a:srgbClr val="ffffff"/>
                </a:solidFill>
                <a:latin typeface="Arial"/>
                <a:ea typeface="Arial"/>
              </a:rPr>
              <a:t>Comodín!</a:t>
            </a:r>
            <a:endParaRPr b="0" lang="es-AR" sz="4000" spc="-1" strike="noStrike">
              <a:latin typeface="Arial"/>
            </a:endParaRPr>
          </a:p>
          <a:p>
            <a:pPr>
              <a:lnSpc>
                <a:spcPct val="100000"/>
              </a:lnSpc>
              <a:buNone/>
              <a:tabLst>
                <a:tab algn="l" pos="0"/>
              </a:tabLst>
            </a:pPr>
            <a:endParaRPr b="0" lang="es-AR" sz="4000" spc="-1" strike="noStrike">
              <a:latin typeface="Arial"/>
            </a:endParaRPr>
          </a:p>
          <a:p>
            <a:pPr>
              <a:lnSpc>
                <a:spcPct val="100000"/>
              </a:lnSpc>
              <a:buNone/>
              <a:tabLst>
                <a:tab algn="l" pos="0"/>
              </a:tabLst>
            </a:pPr>
            <a:r>
              <a:rPr b="0" lang="es-ES" sz="4000" spc="-1" strike="noStrike">
                <a:solidFill>
                  <a:srgbClr val="ffffff"/>
                </a:solidFill>
                <a:latin typeface="Arial"/>
                <a:ea typeface="Arial"/>
              </a:rPr>
              <a:t>Una carta para cualquier otra solución diferente, para pensar de forma innovadora. </a:t>
            </a:r>
            <a:endParaRPr b="0" lang="es-AR" sz="4000" spc="-1" strike="noStrike">
              <a:latin typeface="Arial"/>
            </a:endParaRPr>
          </a:p>
          <a:p>
            <a:pPr>
              <a:lnSpc>
                <a:spcPct val="100000"/>
              </a:lnSpc>
              <a:buNone/>
              <a:tabLst>
                <a:tab algn="l" pos="0"/>
              </a:tabLst>
            </a:pPr>
            <a:endParaRPr b="0" lang="es-AR" sz="4000" spc="-1" strike="noStrike">
              <a:latin typeface="Arial"/>
            </a:endParaRPr>
          </a:p>
          <a:p>
            <a:pPr>
              <a:lnSpc>
                <a:spcPct val="100000"/>
              </a:lnSpc>
              <a:buNone/>
              <a:tabLst>
                <a:tab algn="l" pos="0"/>
              </a:tabLst>
            </a:pPr>
            <a:r>
              <a:rPr b="0" lang="es-ES" sz="4000" spc="-1" strike="noStrike">
                <a:solidFill>
                  <a:srgbClr val="ffffff"/>
                </a:solidFill>
                <a:latin typeface="Arial"/>
                <a:ea typeface="Arial"/>
              </a:rPr>
              <a:t>Tiene que ser creativa, pero también técnicamente viable, y no una duplicación de las otras cartas.</a:t>
            </a:r>
            <a:endParaRPr b="0" lang="es-AR" sz="4000" spc="-1" strike="noStrike">
              <a:latin typeface="Arial"/>
            </a:endParaRPr>
          </a:p>
          <a:p>
            <a:pPr>
              <a:lnSpc>
                <a:spcPct val="100000"/>
              </a:lnSpc>
              <a:buNone/>
              <a:tabLst>
                <a:tab algn="l" pos="0"/>
              </a:tabLst>
            </a:pPr>
            <a:endParaRPr b="0" lang="es-AR" sz="4000" spc="-1" strike="noStrike">
              <a:latin typeface="Arial"/>
            </a:endParaRPr>
          </a:p>
          <a:p>
            <a:pPr>
              <a:lnSpc>
                <a:spcPct val="150000"/>
              </a:lnSpc>
              <a:buNone/>
              <a:tabLst>
                <a:tab algn="l" pos="0"/>
              </a:tabLst>
            </a:pPr>
            <a:endParaRPr b="0" lang="es-AR" sz="4000" spc="-1" strike="noStrike">
              <a:latin typeface="Arial"/>
            </a:endParaRPr>
          </a:p>
        </p:txBody>
      </p:sp>
      <p:pic>
        <p:nvPicPr>
          <p:cNvPr id="321" name="" descr=""/>
          <p:cNvPicPr/>
          <p:nvPr/>
        </p:nvPicPr>
        <p:blipFill>
          <a:blip r:embed="rId1"/>
          <a:stretch/>
        </p:blipFill>
        <p:spPr>
          <a:xfrm>
            <a:off x="5388120" y="3200400"/>
            <a:ext cx="4661640" cy="6620760"/>
          </a:xfrm>
          <a:prstGeom prst="rect">
            <a:avLst/>
          </a:prstGeom>
          <a:ln w="0">
            <a:noFill/>
          </a:ln>
        </p:spPr>
      </p:pic>
    </p:spTree>
  </p:cSld>
  <mc:AlternateContent>
    <mc:Choice Requires="p14">
      <p:transition spd="slow" p14:dur="2000"/>
    </mc:Choice>
    <mc:Fallback>
      <p:transition spd="slow"/>
    </mc:Fallback>
  </mc:AlternateContent>
</p:sld>
</file>

<file path=ppt/slides/slide26.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000000"/>
        </a:solidFill>
      </p:bgPr>
    </p:bg>
    <p:spTree>
      <p:nvGrpSpPr>
        <p:cNvPr id="1" name=""/>
        <p:cNvGrpSpPr/>
        <p:nvPr/>
      </p:nvGrpSpPr>
      <p:grpSpPr>
        <a:xfrm>
          <a:off x="0" y="0"/>
          <a:ext cx="0" cy="0"/>
          <a:chOff x="0" y="0"/>
          <a:chExt cx="0" cy="0"/>
        </a:xfrm>
      </p:grpSpPr>
      <p:sp>
        <p:nvSpPr>
          <p:cNvPr id="322" name="PlaceHolder 1"/>
          <p:cNvSpPr>
            <a:spLocks noGrp="1"/>
          </p:cNvSpPr>
          <p:nvPr>
            <p:ph type="title"/>
          </p:nvPr>
        </p:nvSpPr>
        <p:spPr>
          <a:xfrm rot="16200000">
            <a:off x="-4065120" y="3397680"/>
            <a:ext cx="12416400" cy="6552360"/>
          </a:xfrm>
          <a:prstGeom prst="rect">
            <a:avLst/>
          </a:prstGeom>
          <a:noFill/>
          <a:ln w="12600">
            <a:noFill/>
          </a:ln>
        </p:spPr>
        <p:txBody>
          <a:bodyPr lIns="50760" rIns="50760" tIns="50760" bIns="50760" anchor="b">
            <a:noAutofit/>
          </a:bodyPr>
          <a:p>
            <a:pPr>
              <a:lnSpc>
                <a:spcPct val="80000"/>
              </a:lnSpc>
              <a:buNone/>
              <a:tabLst>
                <a:tab algn="l" pos="0"/>
              </a:tabLst>
            </a:pPr>
            <a:r>
              <a:rPr b="0" lang="es-ES" sz="13500" spc="-330" strike="noStrike" cap="all">
                <a:solidFill>
                  <a:srgbClr val="ffffff"/>
                </a:solidFill>
                <a:latin typeface="Avenir Heavy"/>
                <a:ea typeface="Avenir Heavy"/>
              </a:rPr>
              <a:t>Cartas para jugar</a:t>
            </a:r>
            <a:endParaRPr b="0" lang="es-AR" sz="13500" spc="-1" strike="noStrike">
              <a:latin typeface="Arial"/>
            </a:endParaRPr>
          </a:p>
        </p:txBody>
      </p:sp>
      <p:pic>
        <p:nvPicPr>
          <p:cNvPr id="323" name="" descr=""/>
          <p:cNvPicPr/>
          <p:nvPr/>
        </p:nvPicPr>
        <p:blipFill>
          <a:blip r:embed="rId1"/>
          <a:stretch/>
        </p:blipFill>
        <p:spPr>
          <a:xfrm>
            <a:off x="5715000" y="3004200"/>
            <a:ext cx="3172320" cy="4506480"/>
          </a:xfrm>
          <a:prstGeom prst="rect">
            <a:avLst/>
          </a:prstGeom>
          <a:ln w="0">
            <a:noFill/>
          </a:ln>
        </p:spPr>
      </p:pic>
      <p:pic>
        <p:nvPicPr>
          <p:cNvPr id="324" name="" descr=""/>
          <p:cNvPicPr/>
          <p:nvPr/>
        </p:nvPicPr>
        <p:blipFill>
          <a:blip r:embed="rId2"/>
          <a:stretch/>
        </p:blipFill>
        <p:spPr>
          <a:xfrm rot="21582600">
            <a:off x="9006480" y="2976480"/>
            <a:ext cx="3179520" cy="4517280"/>
          </a:xfrm>
          <a:prstGeom prst="rect">
            <a:avLst/>
          </a:prstGeom>
          <a:ln w="0">
            <a:noFill/>
          </a:ln>
        </p:spPr>
      </p:pic>
      <p:pic>
        <p:nvPicPr>
          <p:cNvPr id="325" name="" descr=""/>
          <p:cNvPicPr/>
          <p:nvPr/>
        </p:nvPicPr>
        <p:blipFill>
          <a:blip r:embed="rId3"/>
          <a:stretch/>
        </p:blipFill>
        <p:spPr>
          <a:xfrm>
            <a:off x="12344400" y="2971800"/>
            <a:ext cx="3212280" cy="4563360"/>
          </a:xfrm>
          <a:prstGeom prst="rect">
            <a:avLst/>
          </a:prstGeom>
          <a:ln w="0">
            <a:noFill/>
          </a:ln>
        </p:spPr>
      </p:pic>
      <p:pic>
        <p:nvPicPr>
          <p:cNvPr id="326" name="" descr=""/>
          <p:cNvPicPr/>
          <p:nvPr/>
        </p:nvPicPr>
        <p:blipFill>
          <a:blip r:embed="rId4"/>
          <a:stretch/>
        </p:blipFill>
        <p:spPr>
          <a:xfrm>
            <a:off x="15726600" y="2971800"/>
            <a:ext cx="3194280" cy="4537440"/>
          </a:xfrm>
          <a:prstGeom prst="rect">
            <a:avLst/>
          </a:prstGeom>
          <a:ln w="0">
            <a:noFill/>
          </a:ln>
        </p:spPr>
      </p:pic>
      <p:pic>
        <p:nvPicPr>
          <p:cNvPr id="327" name="" descr=""/>
          <p:cNvPicPr/>
          <p:nvPr/>
        </p:nvPicPr>
        <p:blipFill>
          <a:blip r:embed="rId5"/>
          <a:stretch/>
        </p:blipFill>
        <p:spPr>
          <a:xfrm>
            <a:off x="19130400" y="7772400"/>
            <a:ext cx="3191760" cy="4534200"/>
          </a:xfrm>
          <a:prstGeom prst="rect">
            <a:avLst/>
          </a:prstGeom>
          <a:ln w="0">
            <a:noFill/>
          </a:ln>
        </p:spPr>
      </p:pic>
      <p:pic>
        <p:nvPicPr>
          <p:cNvPr id="328" name="" descr=""/>
          <p:cNvPicPr/>
          <p:nvPr/>
        </p:nvPicPr>
        <p:blipFill>
          <a:blip r:embed="rId6"/>
          <a:stretch/>
        </p:blipFill>
        <p:spPr>
          <a:xfrm>
            <a:off x="19114200" y="2971800"/>
            <a:ext cx="3212280" cy="4563360"/>
          </a:xfrm>
          <a:prstGeom prst="rect">
            <a:avLst/>
          </a:prstGeom>
          <a:ln w="0">
            <a:noFill/>
          </a:ln>
        </p:spPr>
      </p:pic>
      <p:pic>
        <p:nvPicPr>
          <p:cNvPr id="329" name="" descr=""/>
          <p:cNvPicPr/>
          <p:nvPr/>
        </p:nvPicPr>
        <p:blipFill>
          <a:blip r:embed="rId7"/>
          <a:stretch/>
        </p:blipFill>
        <p:spPr>
          <a:xfrm>
            <a:off x="5734440" y="7772400"/>
            <a:ext cx="3172320" cy="4506480"/>
          </a:xfrm>
          <a:prstGeom prst="rect">
            <a:avLst/>
          </a:prstGeom>
          <a:ln w="0">
            <a:noFill/>
          </a:ln>
        </p:spPr>
      </p:pic>
      <p:pic>
        <p:nvPicPr>
          <p:cNvPr id="330" name="" descr=""/>
          <p:cNvPicPr/>
          <p:nvPr/>
        </p:nvPicPr>
        <p:blipFill>
          <a:blip r:embed="rId8"/>
          <a:stretch/>
        </p:blipFill>
        <p:spPr>
          <a:xfrm>
            <a:off x="12323880" y="7772400"/>
            <a:ext cx="3212280" cy="4563360"/>
          </a:xfrm>
          <a:prstGeom prst="rect">
            <a:avLst/>
          </a:prstGeom>
          <a:ln w="0">
            <a:noFill/>
          </a:ln>
        </p:spPr>
      </p:pic>
    </p:spTree>
  </p:cSld>
  <mc:AlternateContent>
    <mc:Choice Requires="p14">
      <p:transition spd="slow" p14:dur="2000"/>
    </mc:Choice>
    <mc:Fallback>
      <p:transition spd="slow"/>
    </mc:Fallback>
  </mc:AlternateContent>
</p:sld>
</file>

<file path=ppt/slides/slide27.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178c85"/>
        </a:solidFill>
      </p:bgPr>
    </p:bg>
    <p:spTree>
      <p:nvGrpSpPr>
        <p:cNvPr id="1" name=""/>
        <p:cNvGrpSpPr/>
        <p:nvPr/>
      </p:nvGrpSpPr>
      <p:grpSpPr>
        <a:xfrm>
          <a:off x="0" y="0"/>
          <a:ext cx="0" cy="0"/>
          <a:chOff x="0" y="0"/>
          <a:chExt cx="0" cy="0"/>
        </a:xfrm>
      </p:grpSpPr>
      <p:sp>
        <p:nvSpPr>
          <p:cNvPr id="331" name="PlaceHolder 1"/>
          <p:cNvSpPr>
            <a:spLocks noGrp="1"/>
          </p:cNvSpPr>
          <p:nvPr>
            <p:ph type="title"/>
          </p:nvPr>
        </p:nvSpPr>
        <p:spPr>
          <a:xfrm>
            <a:off x="457200" y="952560"/>
            <a:ext cx="23545440" cy="1854360"/>
          </a:xfrm>
          <a:prstGeom prst="rect">
            <a:avLst/>
          </a:prstGeom>
          <a:noFill/>
          <a:ln w="12600">
            <a:noFill/>
          </a:ln>
        </p:spPr>
        <p:txBody>
          <a:bodyPr lIns="50760" rIns="50760" tIns="50760" bIns="50760" anchor="t">
            <a:noAutofit/>
          </a:bodyPr>
          <a:p>
            <a:pPr algn="ctr">
              <a:lnSpc>
                <a:spcPct val="80000"/>
              </a:lnSpc>
              <a:buNone/>
              <a:tabLst>
                <a:tab algn="l" pos="0"/>
              </a:tabLst>
            </a:pPr>
            <a:r>
              <a:rPr b="0" lang="es-ES" sz="8000" spc="-202" strike="noStrike" cap="all">
                <a:solidFill>
                  <a:srgbClr val="ffffff"/>
                </a:solidFill>
                <a:latin typeface="Avenir Heavy"/>
                <a:ea typeface="Avenir Heavy"/>
              </a:rPr>
              <a:t>EScenario 1: TOQUE DE QUEDA (TAMBIÉN </a:t>
            </a:r>
            <a:br>
              <a:rPr sz="8000"/>
            </a:br>
            <a:r>
              <a:rPr b="0" lang="es-ES" sz="8000" spc="-202" strike="noStrike" cap="all">
                <a:solidFill>
                  <a:srgbClr val="ffffff"/>
                </a:solidFill>
                <a:latin typeface="Avenir Heavy"/>
                <a:ea typeface="Avenir Heavy"/>
              </a:rPr>
              <a:t>LLAMADO CIERRE PARCIAL)</a:t>
            </a:r>
            <a:endParaRPr b="0" lang="es-AR" sz="8000" spc="-1" strike="noStrike">
              <a:latin typeface="Arial"/>
            </a:endParaRPr>
          </a:p>
          <a:p>
            <a:pPr algn="ctr">
              <a:lnSpc>
                <a:spcPct val="80000"/>
              </a:lnSpc>
              <a:buNone/>
              <a:tabLst>
                <a:tab algn="l" pos="0"/>
              </a:tabLst>
            </a:pPr>
            <a:endParaRPr b="0" lang="es-AR" sz="10100" spc="-1" strike="noStrike">
              <a:latin typeface="Arial"/>
            </a:endParaRPr>
          </a:p>
        </p:txBody>
      </p:sp>
      <p:sp>
        <p:nvSpPr>
          <p:cNvPr id="332" name="PlaceHolder 2"/>
          <p:cNvSpPr>
            <a:spLocks noGrp="1"/>
          </p:cNvSpPr>
          <p:nvPr>
            <p:ph/>
          </p:nvPr>
        </p:nvSpPr>
        <p:spPr>
          <a:xfrm>
            <a:off x="1143000" y="3875400"/>
            <a:ext cx="21967920" cy="9151920"/>
          </a:xfrm>
          <a:prstGeom prst="rect">
            <a:avLst/>
          </a:prstGeom>
          <a:noFill/>
          <a:ln w="12600">
            <a:noFill/>
          </a:ln>
        </p:spPr>
        <p:txBody>
          <a:bodyPr lIns="50760" rIns="50760" tIns="50760" bIns="50760" anchor="t">
            <a:noAutofit/>
          </a:bodyPr>
          <a:p>
            <a:pPr marL="609480" indent="-609480">
              <a:lnSpc>
                <a:spcPct val="90000"/>
              </a:lnSpc>
              <a:spcBef>
                <a:spcPts val="4501"/>
              </a:spcBef>
              <a:buClr>
                <a:srgbClr val="ffffff"/>
              </a:buClr>
              <a:buSzPct val="123000"/>
              <a:buFont typeface="Play"/>
              <a:buChar char="*"/>
            </a:pPr>
            <a:r>
              <a:rPr b="0" lang="es-ES" sz="7000" spc="-1" strike="noStrike">
                <a:solidFill>
                  <a:srgbClr val="ffffff"/>
                </a:solidFill>
                <a:latin typeface="Avenir Book"/>
                <a:ea typeface="Avenir Book"/>
              </a:rPr>
              <a:t>Es época de exámenes y el gobierno ha impuesto un toque de queda de internet de banda ancha. </a:t>
            </a:r>
            <a:endParaRPr b="0" lang="es-AR" sz="7000" spc="-1" strike="noStrike">
              <a:latin typeface="Arial"/>
            </a:endParaRPr>
          </a:p>
          <a:p>
            <a:pPr marL="609480" indent="-609480">
              <a:lnSpc>
                <a:spcPct val="90000"/>
              </a:lnSpc>
              <a:spcBef>
                <a:spcPts val="4501"/>
              </a:spcBef>
              <a:buClr>
                <a:srgbClr val="ffffff"/>
              </a:buClr>
              <a:buSzPct val="123000"/>
              <a:buFont typeface="Play"/>
              <a:buChar char="*"/>
            </a:pPr>
            <a:r>
              <a:rPr b="0" lang="es-ES" sz="7000" spc="-1" strike="noStrike">
                <a:solidFill>
                  <a:srgbClr val="ffffff"/>
                </a:solidFill>
                <a:latin typeface="Avenir Book"/>
                <a:ea typeface="Avenir Book"/>
              </a:rPr>
              <a:t>Tienes banda ancha en casa y tu conexión a Internet no funciona.</a:t>
            </a:r>
            <a:endParaRPr b="0" lang="es-AR" sz="7000" spc="-1" strike="noStrike">
              <a:latin typeface="Arial"/>
            </a:endParaRPr>
          </a:p>
          <a:p>
            <a:pPr marL="609480" indent="-609480">
              <a:lnSpc>
                <a:spcPct val="90000"/>
              </a:lnSpc>
              <a:spcBef>
                <a:spcPts val="4501"/>
              </a:spcBef>
              <a:buClr>
                <a:srgbClr val="ffffff"/>
              </a:buClr>
              <a:buSzPct val="123000"/>
              <a:buFont typeface="Play"/>
              <a:buChar char="*"/>
            </a:pPr>
            <a:r>
              <a:rPr b="0" lang="es-ES" sz="7000" spc="-1" strike="noStrike">
                <a:solidFill>
                  <a:srgbClr val="ffffff"/>
                </a:solidFill>
                <a:latin typeface="Avenir Book"/>
                <a:ea typeface="Avenir Book"/>
              </a:rPr>
              <a:t>¿Qué carta utilizas para poder conectarte de todos modos?</a:t>
            </a:r>
            <a:endParaRPr b="0" lang="es-AR" sz="7000" spc="-1" strike="noStrike">
              <a:latin typeface="Arial"/>
            </a:endParaRPr>
          </a:p>
        </p:txBody>
      </p:sp>
    </p:spTree>
  </p:cSld>
  <mc:AlternateContent>
    <mc:Choice Requires="p14">
      <p:transition spd="slow" p14:dur="2000"/>
    </mc:Choice>
    <mc:Fallback>
      <p:transition spd="slow"/>
    </mc:Fallback>
  </mc:AlternateContent>
</p:sld>
</file>

<file path=ppt/slides/slide28.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pic>
        <p:nvPicPr>
          <p:cNvPr id="333" name="" descr=""/>
          <p:cNvPicPr/>
          <p:nvPr/>
        </p:nvPicPr>
        <p:blipFill>
          <a:blip r:embed="rId1"/>
          <a:stretch/>
        </p:blipFill>
        <p:spPr>
          <a:xfrm>
            <a:off x="0" y="0"/>
            <a:ext cx="24383520" cy="14513760"/>
          </a:xfrm>
          <a:prstGeom prst="rect">
            <a:avLst/>
          </a:prstGeom>
          <a:ln w="0">
            <a:noFill/>
          </a:ln>
        </p:spPr>
      </p:pic>
      <p:sp>
        <p:nvSpPr>
          <p:cNvPr id="334" name=""/>
          <p:cNvSpPr/>
          <p:nvPr/>
        </p:nvSpPr>
        <p:spPr>
          <a:xfrm>
            <a:off x="10744200" y="9372600"/>
            <a:ext cx="2512800" cy="684000"/>
          </a:xfrm>
          <a:prstGeom prst="rect">
            <a:avLst/>
          </a:prstGeom>
          <a:solidFill>
            <a:srgbClr val="ffffff"/>
          </a:solidFill>
          <a:ln w="0">
            <a:solidFill>
              <a:srgbClr val="ffffff"/>
            </a:solidFill>
          </a:ln>
        </p:spPr>
        <p:style>
          <a:lnRef idx="0"/>
          <a:fillRef idx="0"/>
          <a:effectRef idx="0"/>
          <a:fontRef idx="minor"/>
        </p:style>
        <p:txBody>
          <a:bodyPr lIns="90000" rIns="90000" tIns="45000" bIns="45000" anchor="ctr">
            <a:noAutofit/>
          </a:bodyPr>
          <a:p>
            <a:pPr algn="ctr">
              <a:lnSpc>
                <a:spcPct val="100000"/>
              </a:lnSpc>
              <a:buNone/>
            </a:pPr>
            <a:r>
              <a:rPr b="1" lang="es-ES" sz="3200" spc="-1" strike="noStrike">
                <a:solidFill>
                  <a:srgbClr val="000000"/>
                </a:solidFill>
                <a:latin typeface="LM Roman Unslanted 10"/>
                <a:ea typeface="DejaVu Sans"/>
              </a:rPr>
              <a:t>PAÍS</a:t>
            </a:r>
            <a:endParaRPr b="0" lang="es-AR" sz="3200" spc="-1" strike="noStrike">
              <a:latin typeface="Arial"/>
            </a:endParaRPr>
          </a:p>
        </p:txBody>
      </p:sp>
      <p:sp>
        <p:nvSpPr>
          <p:cNvPr id="335" name=""/>
          <p:cNvSpPr/>
          <p:nvPr/>
        </p:nvSpPr>
        <p:spPr>
          <a:xfrm>
            <a:off x="19203120" y="11430000"/>
            <a:ext cx="2512800" cy="379080"/>
          </a:xfrm>
          <a:prstGeom prst="rect">
            <a:avLst/>
          </a:prstGeom>
          <a:solidFill>
            <a:srgbClr val="ffffff"/>
          </a:solidFill>
          <a:ln w="0">
            <a:solidFill>
              <a:srgbClr val="ffffff"/>
            </a:solidFill>
          </a:ln>
        </p:spPr>
        <p:style>
          <a:lnRef idx="0"/>
          <a:fillRef idx="0"/>
          <a:effectRef idx="0"/>
          <a:fontRef idx="minor"/>
        </p:style>
      </p:sp>
      <p:sp>
        <p:nvSpPr>
          <p:cNvPr id="336" name=""/>
          <p:cNvSpPr/>
          <p:nvPr/>
        </p:nvSpPr>
        <p:spPr>
          <a:xfrm>
            <a:off x="19431000" y="11430000"/>
            <a:ext cx="1141200" cy="684720"/>
          </a:xfrm>
          <a:prstGeom prst="rect">
            <a:avLst/>
          </a:prstGeom>
          <a:solidFill>
            <a:srgbClr val="ffffff"/>
          </a:solidFill>
          <a:ln w="0">
            <a:solidFill>
              <a:srgbClr val="ffffff"/>
            </a:solidFill>
          </a:ln>
        </p:spPr>
        <p:style>
          <a:lnRef idx="0"/>
          <a:fillRef idx="0"/>
          <a:effectRef idx="0"/>
          <a:fontRef idx="minor"/>
        </p:style>
      </p:sp>
    </p:spTree>
  </p:cSld>
  <mc:AlternateContent>
    <mc:Choice Requires="p14">
      <p:transition spd="slow" p14:dur="2000"/>
    </mc:Choice>
    <mc:Fallback>
      <p:transition spd="slow"/>
    </mc:Fallback>
  </mc:AlternateContent>
</p:sld>
</file>

<file path=ppt/slides/slide29.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000000"/>
        </a:solidFill>
      </p:bgPr>
    </p:bg>
    <p:spTree>
      <p:nvGrpSpPr>
        <p:cNvPr id="1" name=""/>
        <p:cNvGrpSpPr/>
        <p:nvPr/>
      </p:nvGrpSpPr>
      <p:grpSpPr>
        <a:xfrm>
          <a:off x="0" y="0"/>
          <a:ext cx="0" cy="0"/>
          <a:chOff x="0" y="0"/>
          <a:chExt cx="0" cy="0"/>
        </a:xfrm>
      </p:grpSpPr>
      <p:sp>
        <p:nvSpPr>
          <p:cNvPr id="337" name="PlaceHolder 1"/>
          <p:cNvSpPr>
            <a:spLocks noGrp="1"/>
          </p:cNvSpPr>
          <p:nvPr>
            <p:ph type="title"/>
          </p:nvPr>
        </p:nvSpPr>
        <p:spPr>
          <a:xfrm rot="16200000">
            <a:off x="-4064400" y="3391200"/>
            <a:ext cx="12422160" cy="6559560"/>
          </a:xfrm>
          <a:prstGeom prst="rect">
            <a:avLst/>
          </a:prstGeom>
          <a:noFill/>
          <a:ln w="12600">
            <a:noFill/>
          </a:ln>
        </p:spPr>
        <p:txBody>
          <a:bodyPr lIns="50760" rIns="50760" tIns="50760" bIns="50760" anchor="b">
            <a:noAutofit/>
          </a:bodyPr>
          <a:p>
            <a:pPr>
              <a:lnSpc>
                <a:spcPct val="80000"/>
              </a:lnSpc>
              <a:buNone/>
              <a:tabLst>
                <a:tab algn="l" pos="0"/>
              </a:tabLst>
            </a:pPr>
            <a:r>
              <a:rPr b="0" lang="es-ES" sz="16450" spc="-330" strike="noStrike" cap="all">
                <a:solidFill>
                  <a:srgbClr val="ffffff"/>
                </a:solidFill>
                <a:latin typeface="Avenir Heavy"/>
                <a:ea typeface="Avenir Heavy"/>
              </a:rPr>
              <a:t>para jugar</a:t>
            </a:r>
            <a:endParaRPr b="0" lang="es-AR" sz="16450" spc="-1" strike="noStrike">
              <a:latin typeface="Arial"/>
            </a:endParaRPr>
          </a:p>
        </p:txBody>
      </p:sp>
      <p:pic>
        <p:nvPicPr>
          <p:cNvPr id="338" name="" descr=""/>
          <p:cNvPicPr/>
          <p:nvPr/>
        </p:nvPicPr>
        <p:blipFill>
          <a:blip r:embed="rId1"/>
          <a:stretch/>
        </p:blipFill>
        <p:spPr>
          <a:xfrm>
            <a:off x="5715000" y="3004200"/>
            <a:ext cx="3179520" cy="4513680"/>
          </a:xfrm>
          <a:prstGeom prst="rect">
            <a:avLst/>
          </a:prstGeom>
          <a:ln w="0">
            <a:noFill/>
          </a:ln>
        </p:spPr>
      </p:pic>
      <p:pic>
        <p:nvPicPr>
          <p:cNvPr id="339" name="" descr=""/>
          <p:cNvPicPr/>
          <p:nvPr/>
        </p:nvPicPr>
        <p:blipFill>
          <a:blip r:embed="rId2"/>
          <a:stretch/>
        </p:blipFill>
        <p:spPr>
          <a:xfrm rot="21582600">
            <a:off x="9013680" y="2983680"/>
            <a:ext cx="3186720" cy="4524480"/>
          </a:xfrm>
          <a:prstGeom prst="rect">
            <a:avLst/>
          </a:prstGeom>
          <a:ln w="0">
            <a:noFill/>
          </a:ln>
        </p:spPr>
      </p:pic>
      <p:pic>
        <p:nvPicPr>
          <p:cNvPr id="340" name="" descr=""/>
          <p:cNvPicPr/>
          <p:nvPr/>
        </p:nvPicPr>
        <p:blipFill>
          <a:blip r:embed="rId3"/>
          <a:stretch/>
        </p:blipFill>
        <p:spPr>
          <a:xfrm>
            <a:off x="12344400" y="2971800"/>
            <a:ext cx="3219480" cy="4570560"/>
          </a:xfrm>
          <a:prstGeom prst="rect">
            <a:avLst/>
          </a:prstGeom>
          <a:ln w="0">
            <a:noFill/>
          </a:ln>
        </p:spPr>
      </p:pic>
      <p:pic>
        <p:nvPicPr>
          <p:cNvPr id="341" name="" descr=""/>
          <p:cNvPicPr/>
          <p:nvPr/>
        </p:nvPicPr>
        <p:blipFill>
          <a:blip r:embed="rId4"/>
          <a:stretch/>
        </p:blipFill>
        <p:spPr>
          <a:xfrm>
            <a:off x="15726600" y="2971800"/>
            <a:ext cx="3201480" cy="4544640"/>
          </a:xfrm>
          <a:prstGeom prst="rect">
            <a:avLst/>
          </a:prstGeom>
          <a:ln w="0">
            <a:noFill/>
          </a:ln>
        </p:spPr>
      </p:pic>
      <p:pic>
        <p:nvPicPr>
          <p:cNvPr id="342" name="" descr=""/>
          <p:cNvPicPr/>
          <p:nvPr/>
        </p:nvPicPr>
        <p:blipFill>
          <a:blip r:embed="rId5"/>
          <a:stretch/>
        </p:blipFill>
        <p:spPr>
          <a:xfrm>
            <a:off x="19130400" y="7772400"/>
            <a:ext cx="3198960" cy="4541400"/>
          </a:xfrm>
          <a:prstGeom prst="rect">
            <a:avLst/>
          </a:prstGeom>
          <a:ln w="0">
            <a:noFill/>
          </a:ln>
        </p:spPr>
      </p:pic>
      <p:pic>
        <p:nvPicPr>
          <p:cNvPr id="343" name="" descr=""/>
          <p:cNvPicPr/>
          <p:nvPr/>
        </p:nvPicPr>
        <p:blipFill>
          <a:blip r:embed="rId6"/>
          <a:stretch/>
        </p:blipFill>
        <p:spPr>
          <a:xfrm>
            <a:off x="19114200" y="2971800"/>
            <a:ext cx="3219480" cy="4570560"/>
          </a:xfrm>
          <a:prstGeom prst="rect">
            <a:avLst/>
          </a:prstGeom>
          <a:ln w="0">
            <a:noFill/>
          </a:ln>
        </p:spPr>
      </p:pic>
      <p:pic>
        <p:nvPicPr>
          <p:cNvPr id="344" name="" descr=""/>
          <p:cNvPicPr/>
          <p:nvPr/>
        </p:nvPicPr>
        <p:blipFill>
          <a:blip r:embed="rId7"/>
          <a:stretch/>
        </p:blipFill>
        <p:spPr>
          <a:xfrm>
            <a:off x="5734440" y="7772400"/>
            <a:ext cx="3179520" cy="4513680"/>
          </a:xfrm>
          <a:prstGeom prst="rect">
            <a:avLst/>
          </a:prstGeom>
          <a:ln w="0">
            <a:noFill/>
          </a:ln>
        </p:spPr>
      </p:pic>
      <p:pic>
        <p:nvPicPr>
          <p:cNvPr id="345" name="" descr=""/>
          <p:cNvPicPr/>
          <p:nvPr/>
        </p:nvPicPr>
        <p:blipFill>
          <a:blip r:embed="rId8"/>
          <a:stretch/>
        </p:blipFill>
        <p:spPr>
          <a:xfrm>
            <a:off x="12323880" y="7772400"/>
            <a:ext cx="3219480" cy="4570560"/>
          </a:xfrm>
          <a:prstGeom prst="rect">
            <a:avLst/>
          </a:prstGeom>
          <a:ln w="0">
            <a:noFill/>
          </a:ln>
        </p:spPr>
      </p:pic>
    </p:spTree>
  </p:cSld>
  <mc:AlternateContent>
    <mc:Choice Requires="p14">
      <p:transition spd="slow" p14:dur="2000"/>
    </mc:Choice>
    <mc:Fallback>
      <p:transition spd="slow"/>
    </mc:Fallback>
  </mc:AlternateContent>
</p:sld>
</file>

<file path=ppt/slides/slide3.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839936"/>
        </a:solidFill>
      </p:bgPr>
    </p:bg>
    <p:spTree>
      <p:nvGrpSpPr>
        <p:cNvPr id="1" name=""/>
        <p:cNvGrpSpPr/>
        <p:nvPr/>
      </p:nvGrpSpPr>
      <p:grpSpPr>
        <a:xfrm>
          <a:off x="0" y="0"/>
          <a:ext cx="0" cy="0"/>
          <a:chOff x="0" y="0"/>
          <a:chExt cx="0" cy="0"/>
        </a:xfrm>
      </p:grpSpPr>
      <p:sp>
        <p:nvSpPr>
          <p:cNvPr id="211" name="PlaceHolder 1"/>
          <p:cNvSpPr>
            <a:spLocks noGrp="1"/>
          </p:cNvSpPr>
          <p:nvPr>
            <p:ph type="title"/>
          </p:nvPr>
        </p:nvSpPr>
        <p:spPr>
          <a:xfrm>
            <a:off x="1206360" y="952560"/>
            <a:ext cx="21956400" cy="1842840"/>
          </a:xfrm>
          <a:prstGeom prst="rect">
            <a:avLst/>
          </a:prstGeom>
          <a:noFill/>
          <a:ln w="12600">
            <a:noFill/>
          </a:ln>
        </p:spPr>
        <p:txBody>
          <a:bodyPr lIns="50760" rIns="50760" tIns="50760" bIns="50760" anchor="t">
            <a:noAutofit/>
          </a:bodyPr>
          <a:p>
            <a:pPr>
              <a:lnSpc>
                <a:spcPct val="80000"/>
              </a:lnSpc>
              <a:buNone/>
              <a:tabLst>
                <a:tab algn="l" pos="0"/>
              </a:tabLst>
            </a:pPr>
            <a:r>
              <a:rPr b="0" lang="es-ES" sz="10100" spc="-202" strike="noStrike" cap="all">
                <a:solidFill>
                  <a:srgbClr val="ffffff"/>
                </a:solidFill>
                <a:latin typeface="Avenir Heavy"/>
                <a:ea typeface="Avenir Heavy"/>
              </a:rPr>
              <a:t>Efectos en los derechos</a:t>
            </a:r>
            <a:endParaRPr b="0" lang="es-AR" sz="10100" spc="-1" strike="noStrike">
              <a:latin typeface="Arial"/>
            </a:endParaRPr>
          </a:p>
        </p:txBody>
      </p:sp>
      <p:sp>
        <p:nvSpPr>
          <p:cNvPr id="212" name="PlaceHolder 2"/>
          <p:cNvSpPr>
            <a:spLocks noGrp="1"/>
          </p:cNvSpPr>
          <p:nvPr>
            <p:ph/>
          </p:nvPr>
        </p:nvSpPr>
        <p:spPr>
          <a:xfrm>
            <a:off x="671400" y="2743200"/>
            <a:ext cx="23328000" cy="9140400"/>
          </a:xfrm>
          <a:prstGeom prst="rect">
            <a:avLst/>
          </a:prstGeom>
          <a:noFill/>
          <a:ln w="12600">
            <a:noFill/>
          </a:ln>
        </p:spPr>
        <p:txBody>
          <a:bodyPr lIns="50760" rIns="50760" tIns="50760" bIns="50760" anchor="t">
            <a:noAutofit/>
          </a:bodyPr>
          <a:p>
            <a:pPr marL="432000" indent="-324000" algn="just">
              <a:lnSpc>
                <a:spcPct val="90000"/>
              </a:lnSpc>
              <a:spcBef>
                <a:spcPts val="1417"/>
              </a:spcBef>
              <a:buClr>
                <a:srgbClr val="000000"/>
              </a:buClr>
              <a:buSzPct val="45000"/>
              <a:buFont typeface="Wingdings" charset="2"/>
              <a:buChar char=""/>
            </a:pPr>
            <a:r>
              <a:rPr b="0" lang="es-ES" sz="4600" spc="-1" strike="noStrike">
                <a:solidFill>
                  <a:srgbClr val="ffffff"/>
                </a:solidFill>
                <a:latin typeface="Helvetica Neue"/>
                <a:ea typeface="Helvetica Neue"/>
              </a:rPr>
              <a:t>Los apagones o cierres de Internet ocurren a menudo cuando los gobiernos desean ejercer control sobre el flujo de información y reprimir la disidencia, afectando efectivamente el derecho a la libertad de expresión y el derecho a la libertad de reunión.</a:t>
            </a:r>
            <a:endParaRPr b="0" lang="es-AR" sz="4600" spc="-1" strike="noStrike">
              <a:latin typeface="Arial"/>
            </a:endParaRPr>
          </a:p>
          <a:p>
            <a:pPr algn="just">
              <a:lnSpc>
                <a:spcPct val="90000"/>
              </a:lnSpc>
              <a:spcBef>
                <a:spcPts val="1417"/>
              </a:spcBef>
              <a:buNone/>
            </a:pPr>
            <a:endParaRPr b="0" lang="es-AR" sz="4600" spc="-1" strike="noStrike">
              <a:latin typeface="Arial"/>
            </a:endParaRPr>
          </a:p>
          <a:p>
            <a:pPr marL="432000" indent="-324000" algn="just">
              <a:lnSpc>
                <a:spcPct val="90000"/>
              </a:lnSpc>
              <a:spcBef>
                <a:spcPts val="1417"/>
              </a:spcBef>
              <a:buClr>
                <a:srgbClr val="000000"/>
              </a:buClr>
              <a:buSzPct val="45000"/>
              <a:buFont typeface="Wingdings" charset="2"/>
              <a:buChar char=""/>
            </a:pPr>
            <a:r>
              <a:rPr b="0" lang="es-ES" sz="4600" spc="-1" strike="noStrike">
                <a:solidFill>
                  <a:srgbClr val="ffffff"/>
                </a:solidFill>
                <a:latin typeface="Helvetica Neue"/>
                <a:ea typeface="Helvetica Neue"/>
              </a:rPr>
              <a:t>Pero también impiden el acceso a servicios esenciales como salud, recursos educativos, recursos empresariales e incluso comunicaciones de emergencia, impactando directamente el derecho a la educación y el derecho a la vida en casos de crisis, guerras o desastres naturales.</a:t>
            </a:r>
            <a:endParaRPr b="0" lang="es-AR" sz="4600" spc="-1" strike="noStrike">
              <a:latin typeface="Arial"/>
            </a:endParaRPr>
          </a:p>
          <a:p>
            <a:pPr algn="just">
              <a:lnSpc>
                <a:spcPct val="90000"/>
              </a:lnSpc>
              <a:spcBef>
                <a:spcPts val="1417"/>
              </a:spcBef>
              <a:buNone/>
            </a:pPr>
            <a:endParaRPr b="0" lang="es-AR" sz="4600" spc="-1" strike="noStrike">
              <a:latin typeface="Arial"/>
            </a:endParaRPr>
          </a:p>
          <a:p>
            <a:pPr marL="432000" indent="-324000" algn="just">
              <a:lnSpc>
                <a:spcPct val="90000"/>
              </a:lnSpc>
              <a:spcBef>
                <a:spcPts val="1417"/>
              </a:spcBef>
              <a:buClr>
                <a:srgbClr val="000000"/>
              </a:buClr>
              <a:buSzPct val="45000"/>
              <a:buFont typeface="Wingdings" charset="2"/>
              <a:buChar char=""/>
            </a:pPr>
            <a:r>
              <a:rPr b="0" lang="es-ES" sz="4600" spc="-1" strike="noStrike">
                <a:solidFill>
                  <a:srgbClr val="ffffff"/>
                </a:solidFill>
                <a:latin typeface="Helvetica Neue"/>
                <a:ea typeface="Helvetica Neue"/>
              </a:rPr>
              <a:t>En APC creemos que proteger los derechos humanos en la era digital requiere un compromiso para garantizar que Internet permanezca abierto y accesible para todos, independientemente de las circunstancias políticas o sociales, y que su infraestructura esté diseñada para resistir el control y la censura gubernamentales indebidos...</a:t>
            </a:r>
            <a:endParaRPr b="0" lang="es-AR" sz="4600" spc="-1" strike="noStrike">
              <a:latin typeface="Arial"/>
            </a:endParaRPr>
          </a:p>
        </p:txBody>
      </p:sp>
    </p:spTree>
  </p:cSld>
  <mc:AlternateContent>
    <mc:Choice Requires="p14">
      <p:transition spd="slow" p14:dur="2000"/>
    </mc:Choice>
    <mc:Fallback>
      <p:transition spd="slow"/>
    </mc:Fallback>
  </mc:AlternateContent>
</p:sld>
</file>

<file path=ppt/slides/slide30.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bc5793"/>
        </a:solidFill>
      </p:bgPr>
    </p:bg>
    <p:spTree>
      <p:nvGrpSpPr>
        <p:cNvPr id="1" name=""/>
        <p:cNvGrpSpPr/>
        <p:nvPr/>
      </p:nvGrpSpPr>
      <p:grpSpPr>
        <a:xfrm>
          <a:off x="0" y="0"/>
          <a:ext cx="0" cy="0"/>
          <a:chOff x="0" y="0"/>
          <a:chExt cx="0" cy="0"/>
        </a:xfrm>
      </p:grpSpPr>
      <p:sp>
        <p:nvSpPr>
          <p:cNvPr id="346" name="PlaceHolder 1"/>
          <p:cNvSpPr>
            <a:spLocks noGrp="1"/>
          </p:cNvSpPr>
          <p:nvPr>
            <p:ph type="title"/>
          </p:nvPr>
        </p:nvSpPr>
        <p:spPr>
          <a:xfrm>
            <a:off x="1206360" y="952560"/>
            <a:ext cx="21967920" cy="1854360"/>
          </a:xfrm>
          <a:prstGeom prst="rect">
            <a:avLst/>
          </a:prstGeom>
          <a:noFill/>
          <a:ln w="12600">
            <a:noFill/>
          </a:ln>
        </p:spPr>
        <p:txBody>
          <a:bodyPr lIns="50760" rIns="50760" tIns="50760" bIns="50760" anchor="t">
            <a:noAutofit/>
          </a:bodyPr>
          <a:p>
            <a:pPr algn="ctr">
              <a:lnSpc>
                <a:spcPct val="80000"/>
              </a:lnSpc>
              <a:buNone/>
              <a:tabLst>
                <a:tab algn="l" pos="0"/>
              </a:tabLst>
            </a:pPr>
            <a:r>
              <a:rPr b="0" lang="es-ES" sz="10100" spc="-202" strike="noStrike" cap="all">
                <a:solidFill>
                  <a:srgbClr val="ffffff"/>
                </a:solidFill>
                <a:latin typeface="Avenir Heavy"/>
                <a:ea typeface="Avenir Heavy"/>
              </a:rPr>
              <a:t>EScenario 2: BLOQUEO DE CONTENIDOS</a:t>
            </a:r>
            <a:endParaRPr b="0" lang="es-AR" sz="10100" spc="-1" strike="noStrike">
              <a:latin typeface="Arial"/>
            </a:endParaRPr>
          </a:p>
        </p:txBody>
      </p:sp>
      <p:sp>
        <p:nvSpPr>
          <p:cNvPr id="347" name="PlaceHolder 2"/>
          <p:cNvSpPr>
            <a:spLocks noGrp="1"/>
          </p:cNvSpPr>
          <p:nvPr>
            <p:ph/>
          </p:nvPr>
        </p:nvSpPr>
        <p:spPr>
          <a:xfrm>
            <a:off x="1143000" y="3646800"/>
            <a:ext cx="21967920" cy="9151920"/>
          </a:xfrm>
          <a:prstGeom prst="rect">
            <a:avLst/>
          </a:prstGeom>
          <a:noFill/>
          <a:ln w="12600">
            <a:noFill/>
          </a:ln>
        </p:spPr>
        <p:txBody>
          <a:bodyPr lIns="50760" rIns="50760" tIns="50760" bIns="50760" anchor="t">
            <a:noAutofit/>
          </a:bodyPr>
          <a:p>
            <a:pPr marL="609480" indent="-609480">
              <a:lnSpc>
                <a:spcPct val="90000"/>
              </a:lnSpc>
              <a:spcBef>
                <a:spcPts val="4501"/>
              </a:spcBef>
              <a:buClr>
                <a:srgbClr val="ffffff"/>
              </a:buClr>
              <a:buSzPct val="123000"/>
              <a:buFont typeface="Symbol"/>
              <a:buChar char=""/>
            </a:pPr>
            <a:r>
              <a:rPr b="0" lang="es-ES" sz="7000" spc="-1" strike="noStrike">
                <a:solidFill>
                  <a:srgbClr val="ffffff"/>
                </a:solidFill>
                <a:latin typeface="Avenir Book"/>
                <a:ea typeface="Avenir Book"/>
              </a:rPr>
              <a:t> </a:t>
            </a:r>
            <a:endParaRPr b="0" lang="es-AR" sz="7000" spc="-1" strike="noStrike">
              <a:latin typeface="Arial"/>
            </a:endParaRPr>
          </a:p>
          <a:p>
            <a:pPr marL="609480" indent="-609480">
              <a:lnSpc>
                <a:spcPct val="90000"/>
              </a:lnSpc>
              <a:spcBef>
                <a:spcPts val="4501"/>
              </a:spcBef>
              <a:buClr>
                <a:srgbClr val="ffffff"/>
              </a:buClr>
              <a:buSzPct val="123000"/>
              <a:buFont typeface="Play"/>
              <a:buChar char="*"/>
            </a:pPr>
            <a:r>
              <a:rPr b="0" lang="es-ES" sz="7000" spc="-1" strike="noStrike">
                <a:solidFill>
                  <a:srgbClr val="ffffff"/>
                </a:solidFill>
                <a:latin typeface="Avenir Book"/>
                <a:ea typeface="Avenir Book"/>
              </a:rPr>
              <a:t>Es tiempo de elecciones. Para sofocar las protestas, el gobierno bloqueó el acceso a Facebook, Twitter y WhatsApp.</a:t>
            </a:r>
            <a:endParaRPr b="0" lang="es-AR" sz="7000" spc="-1" strike="noStrike">
              <a:latin typeface="Arial"/>
            </a:endParaRPr>
          </a:p>
          <a:p>
            <a:pPr marL="609480" indent="-609480">
              <a:lnSpc>
                <a:spcPct val="90000"/>
              </a:lnSpc>
              <a:spcBef>
                <a:spcPts val="4501"/>
              </a:spcBef>
              <a:buClr>
                <a:srgbClr val="ffffff"/>
              </a:buClr>
              <a:buSzPct val="123000"/>
              <a:buFont typeface="Play"/>
              <a:buChar char="*"/>
            </a:pPr>
            <a:r>
              <a:rPr b="0" lang="es-ES" sz="7000" spc="-1" strike="noStrike">
                <a:solidFill>
                  <a:srgbClr val="ffffff"/>
                </a:solidFill>
                <a:latin typeface="Avenir Book"/>
                <a:ea typeface="Avenir Book"/>
              </a:rPr>
              <a:t>¿Qué carta utilizas para evitar el bloqueo?</a:t>
            </a:r>
            <a:endParaRPr b="0" lang="es-AR" sz="7000" spc="-1" strike="noStrike">
              <a:latin typeface="Arial"/>
            </a:endParaRPr>
          </a:p>
        </p:txBody>
      </p:sp>
    </p:spTree>
  </p:cSld>
  <mc:AlternateContent>
    <mc:Choice Requires="p14">
      <p:transition spd="slow" p14:dur="2000"/>
    </mc:Choice>
    <mc:Fallback>
      <p:transition spd="slow"/>
    </mc:Fallback>
  </mc:AlternateContent>
</p:sld>
</file>

<file path=ppt/slides/slide31.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348" name="PlaceHolder 1"/>
          <p:cNvSpPr>
            <a:spLocks noGrp="1"/>
          </p:cNvSpPr>
          <p:nvPr>
            <p:ph type="title"/>
          </p:nvPr>
        </p:nvSpPr>
        <p:spPr>
          <a:xfrm>
            <a:off x="1206360" y="952560"/>
            <a:ext cx="21967920" cy="1429920"/>
          </a:xfrm>
          <a:prstGeom prst="rect">
            <a:avLst/>
          </a:prstGeom>
          <a:noFill/>
          <a:ln w="12600">
            <a:noFill/>
          </a:ln>
        </p:spPr>
        <p:txBody>
          <a:bodyPr lIns="50760" rIns="50760" tIns="50760" bIns="50760" anchor="t">
            <a:noAutofit/>
          </a:bodyPr>
          <a:p>
            <a:pPr algn="ctr">
              <a:buNone/>
            </a:pPr>
            <a:endParaRPr b="0" lang="es-AR" sz="4400" spc="-1" strike="noStrike">
              <a:latin typeface="Arial"/>
            </a:endParaRPr>
          </a:p>
        </p:txBody>
      </p:sp>
      <p:sp>
        <p:nvSpPr>
          <p:cNvPr id="349" name="PlaceHolder 2"/>
          <p:cNvSpPr>
            <a:spLocks noGrp="1"/>
          </p:cNvSpPr>
          <p:nvPr>
            <p:ph/>
          </p:nvPr>
        </p:nvSpPr>
        <p:spPr>
          <a:xfrm>
            <a:off x="1206360" y="2246040"/>
            <a:ext cx="21967920" cy="931680"/>
          </a:xfrm>
          <a:prstGeom prst="rect">
            <a:avLst/>
          </a:prstGeom>
          <a:noFill/>
          <a:ln w="12600">
            <a:noFill/>
          </a:ln>
        </p:spPr>
        <p:txBody>
          <a:bodyPr lIns="45720" rIns="45720" tIns="0" bIns="0" anchor="t">
            <a:noAutofit/>
          </a:bodyPr>
          <a:p>
            <a:pPr>
              <a:lnSpc>
                <a:spcPct val="80000"/>
              </a:lnSpc>
              <a:buNone/>
              <a:tabLst>
                <a:tab algn="l" pos="0"/>
              </a:tabLst>
            </a:pPr>
            <a:r>
              <a:rPr b="0" lang="es-ES" sz="16450" spc="-330" strike="noStrike" cap="all">
                <a:solidFill>
                  <a:srgbClr val="ffffff"/>
                </a:solidFill>
                <a:latin typeface="Avenir Heavy"/>
                <a:ea typeface="Avenir Heavy"/>
              </a:rPr>
              <a:t>Cards You </a:t>
            </a:r>
            <a:endParaRPr b="0" lang="es-AR" sz="16450" spc="-1" strike="noStrike">
              <a:latin typeface="Arial"/>
            </a:endParaRPr>
          </a:p>
        </p:txBody>
      </p:sp>
      <p:pic>
        <p:nvPicPr>
          <p:cNvPr id="350" name="" descr=""/>
          <p:cNvPicPr/>
          <p:nvPr/>
        </p:nvPicPr>
        <p:blipFill>
          <a:blip r:embed="rId1"/>
          <a:stretch/>
        </p:blipFill>
        <p:spPr>
          <a:xfrm>
            <a:off x="0" y="0"/>
            <a:ext cx="24383520" cy="14172840"/>
          </a:xfrm>
          <a:prstGeom prst="rect">
            <a:avLst/>
          </a:prstGeom>
          <a:ln w="0">
            <a:noFill/>
          </a:ln>
        </p:spPr>
      </p:pic>
      <p:sp>
        <p:nvSpPr>
          <p:cNvPr id="351" name=""/>
          <p:cNvSpPr/>
          <p:nvPr/>
        </p:nvSpPr>
        <p:spPr>
          <a:xfrm>
            <a:off x="9246600" y="10763640"/>
            <a:ext cx="6429600" cy="782280"/>
          </a:xfrm>
          <a:prstGeom prst="rect">
            <a:avLst/>
          </a:prstGeom>
          <a:solidFill>
            <a:srgbClr val="ffffff"/>
          </a:solidFill>
          <a:ln w="0">
            <a:solidFill>
              <a:srgbClr val="ffffff"/>
            </a:solidFill>
          </a:ln>
        </p:spPr>
        <p:style>
          <a:lnRef idx="0"/>
          <a:fillRef idx="0"/>
          <a:effectRef idx="0"/>
          <a:fontRef idx="minor"/>
        </p:style>
        <p:txBody>
          <a:bodyPr lIns="90000" rIns="90000" tIns="45000" bIns="45000" anchor="ctr">
            <a:noAutofit/>
          </a:bodyPr>
          <a:p>
            <a:pPr algn="ctr">
              <a:lnSpc>
                <a:spcPct val="100000"/>
              </a:lnSpc>
              <a:buNone/>
            </a:pPr>
            <a:r>
              <a:rPr b="1" lang="es-ES" sz="3200" spc="-1" strike="noStrike">
                <a:solidFill>
                  <a:srgbClr val="000000"/>
                </a:solidFill>
                <a:latin typeface="LM Roman Unslanted 10"/>
                <a:ea typeface="DejaVu Sans"/>
              </a:rPr>
              <a:t>Resto del Mundo</a:t>
            </a:r>
            <a:endParaRPr b="0" lang="es-AR" sz="3200" spc="-1" strike="noStrike">
              <a:latin typeface="Arial"/>
            </a:endParaRPr>
          </a:p>
        </p:txBody>
      </p:sp>
      <p:sp>
        <p:nvSpPr>
          <p:cNvPr id="352" name=""/>
          <p:cNvSpPr/>
          <p:nvPr/>
        </p:nvSpPr>
        <p:spPr>
          <a:xfrm>
            <a:off x="19203120" y="11430000"/>
            <a:ext cx="2512800" cy="379080"/>
          </a:xfrm>
          <a:prstGeom prst="rect">
            <a:avLst/>
          </a:prstGeom>
          <a:solidFill>
            <a:srgbClr val="ffffff"/>
          </a:solidFill>
          <a:ln w="0">
            <a:solidFill>
              <a:srgbClr val="ffffff"/>
            </a:solidFill>
          </a:ln>
        </p:spPr>
        <p:style>
          <a:lnRef idx="0"/>
          <a:fillRef idx="0"/>
          <a:effectRef idx="0"/>
          <a:fontRef idx="minor"/>
        </p:style>
      </p:sp>
      <p:sp>
        <p:nvSpPr>
          <p:cNvPr id="353" name=""/>
          <p:cNvSpPr/>
          <p:nvPr/>
        </p:nvSpPr>
        <p:spPr>
          <a:xfrm>
            <a:off x="19431000" y="11430000"/>
            <a:ext cx="1141200" cy="684720"/>
          </a:xfrm>
          <a:prstGeom prst="rect">
            <a:avLst/>
          </a:prstGeom>
          <a:solidFill>
            <a:srgbClr val="ffffff"/>
          </a:solidFill>
          <a:ln w="0">
            <a:solidFill>
              <a:srgbClr val="ffffff"/>
            </a:solidFill>
          </a:ln>
        </p:spPr>
        <p:style>
          <a:lnRef idx="0"/>
          <a:fillRef idx="0"/>
          <a:effectRef idx="0"/>
          <a:fontRef idx="minor"/>
        </p:style>
      </p:sp>
    </p:spTree>
  </p:cSld>
  <mc:AlternateContent>
    <mc:Choice Requires="p14">
      <p:transition spd="slow" p14:dur="2000"/>
    </mc:Choice>
    <mc:Fallback>
      <p:transition spd="slow"/>
    </mc:Fallback>
  </mc:AlternateContent>
</p:sld>
</file>

<file path=ppt/slides/slide32.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000000"/>
        </a:solidFill>
      </p:bgPr>
    </p:bg>
    <p:spTree>
      <p:nvGrpSpPr>
        <p:cNvPr id="1" name=""/>
        <p:cNvGrpSpPr/>
        <p:nvPr/>
      </p:nvGrpSpPr>
      <p:grpSpPr>
        <a:xfrm>
          <a:off x="0" y="0"/>
          <a:ext cx="0" cy="0"/>
          <a:chOff x="0" y="0"/>
          <a:chExt cx="0" cy="0"/>
        </a:xfrm>
      </p:grpSpPr>
      <p:sp>
        <p:nvSpPr>
          <p:cNvPr id="354" name="PlaceHolder 1"/>
          <p:cNvSpPr>
            <a:spLocks noGrp="1"/>
          </p:cNvSpPr>
          <p:nvPr>
            <p:ph type="title"/>
          </p:nvPr>
        </p:nvSpPr>
        <p:spPr>
          <a:xfrm rot="16200000">
            <a:off x="-4065120" y="3390480"/>
            <a:ext cx="12423600" cy="6559560"/>
          </a:xfrm>
          <a:prstGeom prst="rect">
            <a:avLst/>
          </a:prstGeom>
          <a:noFill/>
          <a:ln w="12600">
            <a:noFill/>
          </a:ln>
        </p:spPr>
        <p:txBody>
          <a:bodyPr lIns="50760" rIns="50760" tIns="50760" bIns="50760" anchor="b">
            <a:noAutofit/>
          </a:bodyPr>
          <a:p>
            <a:pPr>
              <a:lnSpc>
                <a:spcPct val="80000"/>
              </a:lnSpc>
              <a:buNone/>
              <a:tabLst>
                <a:tab algn="l" pos="0"/>
              </a:tabLst>
            </a:pPr>
            <a:r>
              <a:rPr b="0" lang="es-ES" sz="13500" spc="-330" strike="noStrike" cap="all">
                <a:solidFill>
                  <a:srgbClr val="ffffff"/>
                </a:solidFill>
                <a:latin typeface="Avenir Heavy"/>
                <a:ea typeface="Avenir Heavy"/>
              </a:rPr>
              <a:t>Cartas para jugar</a:t>
            </a:r>
            <a:endParaRPr b="0" lang="es-AR" sz="13500" spc="-1" strike="noStrike">
              <a:latin typeface="Arial"/>
            </a:endParaRPr>
          </a:p>
        </p:txBody>
      </p:sp>
      <p:pic>
        <p:nvPicPr>
          <p:cNvPr id="355" name="" descr=""/>
          <p:cNvPicPr/>
          <p:nvPr/>
        </p:nvPicPr>
        <p:blipFill>
          <a:blip r:embed="rId1"/>
          <a:stretch/>
        </p:blipFill>
        <p:spPr>
          <a:xfrm>
            <a:off x="5715000" y="3004200"/>
            <a:ext cx="3179520" cy="4513680"/>
          </a:xfrm>
          <a:prstGeom prst="rect">
            <a:avLst/>
          </a:prstGeom>
          <a:ln w="0">
            <a:noFill/>
          </a:ln>
        </p:spPr>
      </p:pic>
      <p:pic>
        <p:nvPicPr>
          <p:cNvPr id="356" name="" descr=""/>
          <p:cNvPicPr/>
          <p:nvPr/>
        </p:nvPicPr>
        <p:blipFill>
          <a:blip r:embed="rId2"/>
          <a:stretch/>
        </p:blipFill>
        <p:spPr>
          <a:xfrm rot="21582600">
            <a:off x="9013680" y="2983680"/>
            <a:ext cx="3186720" cy="4524480"/>
          </a:xfrm>
          <a:prstGeom prst="rect">
            <a:avLst/>
          </a:prstGeom>
          <a:ln w="0">
            <a:noFill/>
          </a:ln>
        </p:spPr>
      </p:pic>
      <p:pic>
        <p:nvPicPr>
          <p:cNvPr id="357" name="" descr=""/>
          <p:cNvPicPr/>
          <p:nvPr/>
        </p:nvPicPr>
        <p:blipFill>
          <a:blip r:embed="rId3"/>
          <a:stretch/>
        </p:blipFill>
        <p:spPr>
          <a:xfrm>
            <a:off x="12344400" y="2971800"/>
            <a:ext cx="3219480" cy="4570560"/>
          </a:xfrm>
          <a:prstGeom prst="rect">
            <a:avLst/>
          </a:prstGeom>
          <a:ln w="0">
            <a:noFill/>
          </a:ln>
        </p:spPr>
      </p:pic>
      <p:pic>
        <p:nvPicPr>
          <p:cNvPr id="358" name="" descr=""/>
          <p:cNvPicPr/>
          <p:nvPr/>
        </p:nvPicPr>
        <p:blipFill>
          <a:blip r:embed="rId4"/>
          <a:stretch/>
        </p:blipFill>
        <p:spPr>
          <a:xfrm>
            <a:off x="15726600" y="2971800"/>
            <a:ext cx="3201480" cy="4544640"/>
          </a:xfrm>
          <a:prstGeom prst="rect">
            <a:avLst/>
          </a:prstGeom>
          <a:ln w="0">
            <a:noFill/>
          </a:ln>
        </p:spPr>
      </p:pic>
      <p:pic>
        <p:nvPicPr>
          <p:cNvPr id="359" name="" descr=""/>
          <p:cNvPicPr/>
          <p:nvPr/>
        </p:nvPicPr>
        <p:blipFill>
          <a:blip r:embed="rId5"/>
          <a:stretch/>
        </p:blipFill>
        <p:spPr>
          <a:xfrm>
            <a:off x="19130400" y="7772400"/>
            <a:ext cx="3198960" cy="4541400"/>
          </a:xfrm>
          <a:prstGeom prst="rect">
            <a:avLst/>
          </a:prstGeom>
          <a:ln w="0">
            <a:noFill/>
          </a:ln>
        </p:spPr>
      </p:pic>
      <p:pic>
        <p:nvPicPr>
          <p:cNvPr id="360" name="" descr=""/>
          <p:cNvPicPr/>
          <p:nvPr/>
        </p:nvPicPr>
        <p:blipFill>
          <a:blip r:embed="rId6"/>
          <a:stretch/>
        </p:blipFill>
        <p:spPr>
          <a:xfrm>
            <a:off x="19114200" y="2971800"/>
            <a:ext cx="3219480" cy="4570560"/>
          </a:xfrm>
          <a:prstGeom prst="rect">
            <a:avLst/>
          </a:prstGeom>
          <a:ln w="0">
            <a:noFill/>
          </a:ln>
        </p:spPr>
      </p:pic>
      <p:pic>
        <p:nvPicPr>
          <p:cNvPr id="361" name="" descr=""/>
          <p:cNvPicPr/>
          <p:nvPr/>
        </p:nvPicPr>
        <p:blipFill>
          <a:blip r:embed="rId7"/>
          <a:stretch/>
        </p:blipFill>
        <p:spPr>
          <a:xfrm>
            <a:off x="5734440" y="7772400"/>
            <a:ext cx="3179520" cy="4513680"/>
          </a:xfrm>
          <a:prstGeom prst="rect">
            <a:avLst/>
          </a:prstGeom>
          <a:ln w="0">
            <a:noFill/>
          </a:ln>
        </p:spPr>
      </p:pic>
      <p:pic>
        <p:nvPicPr>
          <p:cNvPr id="362" name="" descr=""/>
          <p:cNvPicPr/>
          <p:nvPr/>
        </p:nvPicPr>
        <p:blipFill>
          <a:blip r:embed="rId8"/>
          <a:stretch/>
        </p:blipFill>
        <p:spPr>
          <a:xfrm>
            <a:off x="12323880" y="7772400"/>
            <a:ext cx="3219480" cy="4570560"/>
          </a:xfrm>
          <a:prstGeom prst="rect">
            <a:avLst/>
          </a:prstGeom>
          <a:ln w="0">
            <a:noFill/>
          </a:ln>
        </p:spPr>
      </p:pic>
    </p:spTree>
  </p:cSld>
  <mc:AlternateContent>
    <mc:Choice Requires="p14">
      <p:transition spd="slow" p14:dur="2000"/>
    </mc:Choice>
    <mc:Fallback>
      <p:transition spd="slow"/>
    </mc:Fallback>
  </mc:AlternateContent>
</p:sld>
</file>

<file path=ppt/slides/slide33.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136083"/>
        </a:solidFill>
      </p:bgPr>
    </p:bg>
    <p:spTree>
      <p:nvGrpSpPr>
        <p:cNvPr id="1" name=""/>
        <p:cNvGrpSpPr/>
        <p:nvPr/>
      </p:nvGrpSpPr>
      <p:grpSpPr>
        <a:xfrm>
          <a:off x="0" y="0"/>
          <a:ext cx="0" cy="0"/>
          <a:chOff x="0" y="0"/>
          <a:chExt cx="0" cy="0"/>
        </a:xfrm>
      </p:grpSpPr>
      <p:sp>
        <p:nvSpPr>
          <p:cNvPr id="363" name="PlaceHolder 1"/>
          <p:cNvSpPr>
            <a:spLocks noGrp="1"/>
          </p:cNvSpPr>
          <p:nvPr>
            <p:ph type="title"/>
          </p:nvPr>
        </p:nvSpPr>
        <p:spPr>
          <a:xfrm>
            <a:off x="457200" y="952560"/>
            <a:ext cx="23545440" cy="1854360"/>
          </a:xfrm>
          <a:prstGeom prst="rect">
            <a:avLst/>
          </a:prstGeom>
          <a:noFill/>
          <a:ln w="12600">
            <a:noFill/>
          </a:ln>
        </p:spPr>
        <p:txBody>
          <a:bodyPr lIns="50760" rIns="50760" tIns="50760" bIns="50760" anchor="t">
            <a:noAutofit/>
          </a:bodyPr>
          <a:p>
            <a:pPr algn="ctr">
              <a:lnSpc>
                <a:spcPct val="80000"/>
              </a:lnSpc>
              <a:buNone/>
              <a:tabLst>
                <a:tab algn="l" pos="0"/>
              </a:tabLst>
            </a:pPr>
            <a:r>
              <a:rPr b="0" lang="es-ES" sz="8000" spc="-202" strike="noStrike" cap="all">
                <a:solidFill>
                  <a:srgbClr val="ffffff"/>
                </a:solidFill>
                <a:latin typeface="Avenir Heavy"/>
                <a:ea typeface="Avenir Heavy"/>
              </a:rPr>
              <a:t>eScenario 3:  PUERTAS DE ENLACE </a:t>
            </a:r>
            <a:br>
              <a:rPr sz="8000"/>
            </a:br>
            <a:r>
              <a:rPr b="0" lang="es-ES" sz="8000" spc="-202" strike="noStrike" cap="all">
                <a:solidFill>
                  <a:srgbClr val="ffffff"/>
                </a:solidFill>
                <a:latin typeface="Avenir Heavy"/>
                <a:ea typeface="Avenir Heavy"/>
              </a:rPr>
              <a:t>INTERNACIONALES (</a:t>
            </a:r>
            <a:r>
              <a:rPr b="0" i="1" lang="es-ES" sz="8000" spc="-202" strike="noStrike" cap="all">
                <a:solidFill>
                  <a:srgbClr val="ffffff"/>
                </a:solidFill>
                <a:latin typeface="Avenir Heavy"/>
                <a:ea typeface="Avenir Heavy"/>
              </a:rPr>
              <a:t>GATEWAYS</a:t>
            </a:r>
            <a:r>
              <a:rPr b="0" lang="es-ES" sz="8000" spc="-202" strike="noStrike" cap="all">
                <a:solidFill>
                  <a:srgbClr val="ffffff"/>
                </a:solidFill>
                <a:latin typeface="Avenir Heavy"/>
                <a:ea typeface="Avenir Heavy"/>
              </a:rPr>
              <a:t>) CERRADAS</a:t>
            </a:r>
            <a:r>
              <a:rPr b="0" lang="es-ES" sz="10100" spc="-202" strike="noStrike" cap="all">
                <a:solidFill>
                  <a:srgbClr val="ffffff"/>
                </a:solidFill>
                <a:latin typeface="Avenir Heavy"/>
                <a:ea typeface="Avenir Heavy"/>
              </a:rPr>
              <a:t> </a:t>
            </a:r>
            <a:endParaRPr b="0" lang="es-AR" sz="10100" spc="-1" strike="noStrike">
              <a:latin typeface="Arial"/>
            </a:endParaRPr>
          </a:p>
          <a:p>
            <a:pPr algn="ctr">
              <a:lnSpc>
                <a:spcPct val="80000"/>
              </a:lnSpc>
              <a:buNone/>
              <a:tabLst>
                <a:tab algn="l" pos="0"/>
              </a:tabLst>
            </a:pPr>
            <a:endParaRPr b="0" lang="es-AR" sz="10100" spc="-1" strike="noStrike">
              <a:latin typeface="Arial"/>
            </a:endParaRPr>
          </a:p>
        </p:txBody>
      </p:sp>
      <p:sp>
        <p:nvSpPr>
          <p:cNvPr id="364" name="PlaceHolder 2"/>
          <p:cNvSpPr>
            <a:spLocks noGrp="1"/>
          </p:cNvSpPr>
          <p:nvPr>
            <p:ph/>
          </p:nvPr>
        </p:nvSpPr>
        <p:spPr>
          <a:xfrm>
            <a:off x="1118160" y="3886200"/>
            <a:ext cx="21967920" cy="9359640"/>
          </a:xfrm>
          <a:prstGeom prst="rect">
            <a:avLst/>
          </a:prstGeom>
          <a:noFill/>
          <a:ln w="12600">
            <a:noFill/>
          </a:ln>
        </p:spPr>
        <p:txBody>
          <a:bodyPr lIns="50760" rIns="50760" tIns="50760" bIns="50760" anchor="t">
            <a:noAutofit/>
          </a:bodyPr>
          <a:p>
            <a:pPr marL="591480" indent="-591480">
              <a:lnSpc>
                <a:spcPct val="90000"/>
              </a:lnSpc>
              <a:spcBef>
                <a:spcPts val="4300"/>
              </a:spcBef>
              <a:buClr>
                <a:srgbClr val="ffffff"/>
              </a:buClr>
              <a:buSzPct val="123000"/>
              <a:buFont typeface="Play"/>
              <a:buChar char="*"/>
            </a:pPr>
            <a:r>
              <a:rPr b="0" lang="es-ES" sz="6800" spc="-1" strike="noStrike">
                <a:solidFill>
                  <a:srgbClr val="ffffff"/>
                </a:solidFill>
                <a:latin typeface="Avenir Book"/>
                <a:ea typeface="Avenir Book"/>
              </a:rPr>
              <a:t>Intentas acceder a un sitio web en el extranjero y recibes un mensaje de error. Te das cuenta de que esto sucede en todos los sitios que se encuentran en el extranjero. </a:t>
            </a:r>
            <a:endParaRPr b="0" lang="es-AR" sz="6800" spc="-1" strike="noStrike">
              <a:latin typeface="Arial"/>
            </a:endParaRPr>
          </a:p>
          <a:p>
            <a:pPr marL="591480" indent="-591480">
              <a:lnSpc>
                <a:spcPct val="90000"/>
              </a:lnSpc>
              <a:spcBef>
                <a:spcPts val="4300"/>
              </a:spcBef>
              <a:buClr>
                <a:srgbClr val="ffffff"/>
              </a:buClr>
              <a:buSzPct val="123000"/>
              <a:buFont typeface="Play"/>
              <a:buChar char="*"/>
            </a:pPr>
            <a:r>
              <a:rPr b="0" lang="es-ES" sz="6800" spc="-1" strike="noStrike">
                <a:solidFill>
                  <a:srgbClr val="ffffff"/>
                </a:solidFill>
                <a:latin typeface="Avenir Book"/>
                <a:ea typeface="Avenir Book"/>
              </a:rPr>
              <a:t>Te das cuenta que el gobierno ha bloqueado los puntos de conexión internacional a Internet. </a:t>
            </a:r>
            <a:endParaRPr b="0" lang="es-AR" sz="6800" spc="-1" strike="noStrike">
              <a:latin typeface="Arial"/>
            </a:endParaRPr>
          </a:p>
          <a:p>
            <a:pPr marL="591480" indent="-591480">
              <a:lnSpc>
                <a:spcPct val="90000"/>
              </a:lnSpc>
              <a:spcBef>
                <a:spcPts val="4300"/>
              </a:spcBef>
              <a:buClr>
                <a:srgbClr val="ffffff"/>
              </a:buClr>
              <a:buSzPct val="123000"/>
              <a:buFont typeface="Play"/>
              <a:buChar char="*"/>
            </a:pPr>
            <a:r>
              <a:rPr b="0" lang="es-ES" sz="6800" spc="-1" strike="noStrike">
                <a:solidFill>
                  <a:srgbClr val="ffffff"/>
                </a:solidFill>
                <a:latin typeface="Avenir Book"/>
                <a:ea typeface="Avenir Book"/>
              </a:rPr>
              <a:t>¿Qué carta utilizas para conectarte y acceder al contenido de un sitio en el extranjero?</a:t>
            </a:r>
            <a:endParaRPr b="0" lang="es-AR" sz="6800" spc="-1" strike="noStrike">
              <a:latin typeface="Arial"/>
            </a:endParaRPr>
          </a:p>
        </p:txBody>
      </p:sp>
    </p:spTree>
  </p:cSld>
  <mc:AlternateContent>
    <mc:Choice Requires="p14">
      <p:transition spd="slow" p14:dur="2000"/>
    </mc:Choice>
    <mc:Fallback>
      <p:transition spd="slow"/>
    </mc:Fallback>
  </mc:AlternateContent>
</p:sld>
</file>

<file path=ppt/slides/slide34.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365" name="PlaceHolder 1"/>
          <p:cNvSpPr>
            <a:spLocks noGrp="1"/>
          </p:cNvSpPr>
          <p:nvPr>
            <p:ph type="title"/>
          </p:nvPr>
        </p:nvSpPr>
        <p:spPr>
          <a:xfrm>
            <a:off x="1206360" y="952560"/>
            <a:ext cx="21967920" cy="1429920"/>
          </a:xfrm>
          <a:prstGeom prst="rect">
            <a:avLst/>
          </a:prstGeom>
          <a:noFill/>
          <a:ln w="12600">
            <a:noFill/>
          </a:ln>
        </p:spPr>
        <p:txBody>
          <a:bodyPr lIns="50760" rIns="50760" tIns="50760" bIns="50760" anchor="t">
            <a:noAutofit/>
          </a:bodyPr>
          <a:p>
            <a:pPr algn="ctr">
              <a:buNone/>
            </a:pPr>
            <a:endParaRPr b="0" lang="es-AR" sz="4400" spc="-1" strike="noStrike">
              <a:latin typeface="Arial"/>
            </a:endParaRPr>
          </a:p>
        </p:txBody>
      </p:sp>
      <p:sp>
        <p:nvSpPr>
          <p:cNvPr id="366" name="PlaceHolder 2"/>
          <p:cNvSpPr>
            <a:spLocks noGrp="1"/>
          </p:cNvSpPr>
          <p:nvPr>
            <p:ph/>
          </p:nvPr>
        </p:nvSpPr>
        <p:spPr>
          <a:xfrm>
            <a:off x="1206360" y="2246040"/>
            <a:ext cx="21967920" cy="931680"/>
          </a:xfrm>
          <a:prstGeom prst="rect">
            <a:avLst/>
          </a:prstGeom>
          <a:noFill/>
          <a:ln w="12600">
            <a:noFill/>
          </a:ln>
        </p:spPr>
        <p:txBody>
          <a:bodyPr lIns="45720" rIns="45720" tIns="0" bIns="0" anchor="t">
            <a:noAutofit/>
          </a:bodyPr>
          <a:p>
            <a:pPr>
              <a:lnSpc>
                <a:spcPct val="80000"/>
              </a:lnSpc>
              <a:buNone/>
              <a:tabLst>
                <a:tab algn="l" pos="0"/>
              </a:tabLst>
            </a:pPr>
            <a:r>
              <a:rPr b="0" lang="es-ES" sz="16450" spc="-330" strike="noStrike" cap="all">
                <a:solidFill>
                  <a:srgbClr val="ffffff"/>
                </a:solidFill>
                <a:latin typeface="Avenir Heavy"/>
                <a:ea typeface="Avenir Heavy"/>
              </a:rPr>
              <a:t>Cards You </a:t>
            </a:r>
            <a:endParaRPr b="0" lang="es-AR" sz="16450" spc="-1" strike="noStrike">
              <a:latin typeface="Arial"/>
            </a:endParaRPr>
          </a:p>
        </p:txBody>
      </p:sp>
      <p:pic>
        <p:nvPicPr>
          <p:cNvPr id="367" name="" descr=""/>
          <p:cNvPicPr/>
          <p:nvPr/>
        </p:nvPicPr>
        <p:blipFill>
          <a:blip r:embed="rId1"/>
          <a:stretch/>
        </p:blipFill>
        <p:spPr>
          <a:xfrm>
            <a:off x="79560" y="0"/>
            <a:ext cx="24194520" cy="14401440"/>
          </a:xfrm>
          <a:prstGeom prst="rect">
            <a:avLst/>
          </a:prstGeom>
          <a:ln w="0">
            <a:noFill/>
          </a:ln>
        </p:spPr>
      </p:pic>
    </p:spTree>
  </p:cSld>
  <mc:AlternateContent>
    <mc:Choice Requires="p14">
      <p:transition spd="slow" p14:dur="2000"/>
    </mc:Choice>
    <mc:Fallback>
      <p:transition spd="slow"/>
    </mc:Fallback>
  </mc:AlternateContent>
</p:sld>
</file>

<file path=ppt/slides/slide35.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000000"/>
        </a:solidFill>
      </p:bgPr>
    </p:bg>
    <p:spTree>
      <p:nvGrpSpPr>
        <p:cNvPr id="1" name=""/>
        <p:cNvGrpSpPr/>
        <p:nvPr/>
      </p:nvGrpSpPr>
      <p:grpSpPr>
        <a:xfrm>
          <a:off x="0" y="0"/>
          <a:ext cx="0" cy="0"/>
          <a:chOff x="0" y="0"/>
          <a:chExt cx="0" cy="0"/>
        </a:xfrm>
      </p:grpSpPr>
      <p:sp>
        <p:nvSpPr>
          <p:cNvPr id="368" name="PlaceHolder 1"/>
          <p:cNvSpPr>
            <a:spLocks noGrp="1"/>
          </p:cNvSpPr>
          <p:nvPr>
            <p:ph type="title"/>
          </p:nvPr>
        </p:nvSpPr>
        <p:spPr>
          <a:xfrm rot="16200000">
            <a:off x="-4065120" y="3390480"/>
            <a:ext cx="12423600" cy="6559560"/>
          </a:xfrm>
          <a:prstGeom prst="rect">
            <a:avLst/>
          </a:prstGeom>
          <a:noFill/>
          <a:ln w="12600">
            <a:noFill/>
          </a:ln>
        </p:spPr>
        <p:txBody>
          <a:bodyPr lIns="50760" rIns="50760" tIns="50760" bIns="50760" anchor="b">
            <a:noAutofit/>
          </a:bodyPr>
          <a:p>
            <a:pPr>
              <a:lnSpc>
                <a:spcPct val="80000"/>
              </a:lnSpc>
              <a:buNone/>
              <a:tabLst>
                <a:tab algn="l" pos="0"/>
              </a:tabLst>
            </a:pPr>
            <a:r>
              <a:rPr b="0" lang="es-ES" sz="13500" spc="-330" strike="noStrike" cap="all">
                <a:solidFill>
                  <a:srgbClr val="ffffff"/>
                </a:solidFill>
                <a:latin typeface="Avenir Heavy"/>
                <a:ea typeface="Avenir Heavy"/>
              </a:rPr>
              <a:t>Cartas para jugar</a:t>
            </a:r>
            <a:endParaRPr b="0" lang="es-AR" sz="13500" spc="-1" strike="noStrike">
              <a:latin typeface="Arial"/>
            </a:endParaRPr>
          </a:p>
        </p:txBody>
      </p:sp>
      <p:pic>
        <p:nvPicPr>
          <p:cNvPr id="369" name="" descr=""/>
          <p:cNvPicPr/>
          <p:nvPr/>
        </p:nvPicPr>
        <p:blipFill>
          <a:blip r:embed="rId1"/>
          <a:stretch/>
        </p:blipFill>
        <p:spPr>
          <a:xfrm>
            <a:off x="5715000" y="3004200"/>
            <a:ext cx="3179520" cy="4513680"/>
          </a:xfrm>
          <a:prstGeom prst="rect">
            <a:avLst/>
          </a:prstGeom>
          <a:ln w="0">
            <a:noFill/>
          </a:ln>
        </p:spPr>
      </p:pic>
      <p:pic>
        <p:nvPicPr>
          <p:cNvPr id="370" name="" descr=""/>
          <p:cNvPicPr/>
          <p:nvPr/>
        </p:nvPicPr>
        <p:blipFill>
          <a:blip r:embed="rId2"/>
          <a:stretch/>
        </p:blipFill>
        <p:spPr>
          <a:xfrm rot="21582600">
            <a:off x="9013680" y="2983680"/>
            <a:ext cx="3186720" cy="4524480"/>
          </a:xfrm>
          <a:prstGeom prst="rect">
            <a:avLst/>
          </a:prstGeom>
          <a:ln w="0">
            <a:noFill/>
          </a:ln>
        </p:spPr>
      </p:pic>
      <p:pic>
        <p:nvPicPr>
          <p:cNvPr id="371" name="" descr=""/>
          <p:cNvPicPr/>
          <p:nvPr/>
        </p:nvPicPr>
        <p:blipFill>
          <a:blip r:embed="rId3"/>
          <a:stretch/>
        </p:blipFill>
        <p:spPr>
          <a:xfrm>
            <a:off x="12344400" y="2971800"/>
            <a:ext cx="3219480" cy="4570560"/>
          </a:xfrm>
          <a:prstGeom prst="rect">
            <a:avLst/>
          </a:prstGeom>
          <a:ln w="0">
            <a:noFill/>
          </a:ln>
        </p:spPr>
      </p:pic>
      <p:pic>
        <p:nvPicPr>
          <p:cNvPr id="372" name="" descr=""/>
          <p:cNvPicPr/>
          <p:nvPr/>
        </p:nvPicPr>
        <p:blipFill>
          <a:blip r:embed="rId4"/>
          <a:stretch/>
        </p:blipFill>
        <p:spPr>
          <a:xfrm>
            <a:off x="15726600" y="2971800"/>
            <a:ext cx="3201480" cy="4544640"/>
          </a:xfrm>
          <a:prstGeom prst="rect">
            <a:avLst/>
          </a:prstGeom>
          <a:ln w="0">
            <a:noFill/>
          </a:ln>
        </p:spPr>
      </p:pic>
      <p:pic>
        <p:nvPicPr>
          <p:cNvPr id="373" name="" descr=""/>
          <p:cNvPicPr/>
          <p:nvPr/>
        </p:nvPicPr>
        <p:blipFill>
          <a:blip r:embed="rId5"/>
          <a:stretch/>
        </p:blipFill>
        <p:spPr>
          <a:xfrm>
            <a:off x="19130400" y="7772400"/>
            <a:ext cx="3198960" cy="4541400"/>
          </a:xfrm>
          <a:prstGeom prst="rect">
            <a:avLst/>
          </a:prstGeom>
          <a:ln w="0">
            <a:noFill/>
          </a:ln>
        </p:spPr>
      </p:pic>
      <p:pic>
        <p:nvPicPr>
          <p:cNvPr id="374" name="" descr=""/>
          <p:cNvPicPr/>
          <p:nvPr/>
        </p:nvPicPr>
        <p:blipFill>
          <a:blip r:embed="rId6"/>
          <a:stretch/>
        </p:blipFill>
        <p:spPr>
          <a:xfrm>
            <a:off x="19114200" y="2971800"/>
            <a:ext cx="3219480" cy="4570560"/>
          </a:xfrm>
          <a:prstGeom prst="rect">
            <a:avLst/>
          </a:prstGeom>
          <a:ln w="0">
            <a:noFill/>
          </a:ln>
        </p:spPr>
      </p:pic>
      <p:pic>
        <p:nvPicPr>
          <p:cNvPr id="375" name="" descr=""/>
          <p:cNvPicPr/>
          <p:nvPr/>
        </p:nvPicPr>
        <p:blipFill>
          <a:blip r:embed="rId7"/>
          <a:stretch/>
        </p:blipFill>
        <p:spPr>
          <a:xfrm>
            <a:off x="5734440" y="7772400"/>
            <a:ext cx="3179520" cy="4513680"/>
          </a:xfrm>
          <a:prstGeom prst="rect">
            <a:avLst/>
          </a:prstGeom>
          <a:ln w="0">
            <a:noFill/>
          </a:ln>
        </p:spPr>
      </p:pic>
      <p:pic>
        <p:nvPicPr>
          <p:cNvPr id="376" name="" descr=""/>
          <p:cNvPicPr/>
          <p:nvPr/>
        </p:nvPicPr>
        <p:blipFill>
          <a:blip r:embed="rId8"/>
          <a:stretch/>
        </p:blipFill>
        <p:spPr>
          <a:xfrm>
            <a:off x="12323880" y="7772400"/>
            <a:ext cx="3219480" cy="4570560"/>
          </a:xfrm>
          <a:prstGeom prst="rect">
            <a:avLst/>
          </a:prstGeom>
          <a:ln w="0">
            <a:noFill/>
          </a:ln>
        </p:spPr>
      </p:pic>
    </p:spTree>
  </p:cSld>
  <mc:AlternateContent>
    <mc:Choice Requires="p14">
      <p:transition spd="slow" p14:dur="2000"/>
    </mc:Choice>
    <mc:Fallback>
      <p:transition spd="slow"/>
    </mc:Fallback>
  </mc:AlternateContent>
</p:sld>
</file>

<file path=ppt/slides/slide36.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b72214"/>
        </a:solidFill>
      </p:bgPr>
    </p:bg>
    <p:spTree>
      <p:nvGrpSpPr>
        <p:cNvPr id="1" name=""/>
        <p:cNvGrpSpPr/>
        <p:nvPr/>
      </p:nvGrpSpPr>
      <p:grpSpPr>
        <a:xfrm>
          <a:off x="0" y="0"/>
          <a:ext cx="0" cy="0"/>
          <a:chOff x="0" y="0"/>
          <a:chExt cx="0" cy="0"/>
        </a:xfrm>
      </p:grpSpPr>
      <p:sp>
        <p:nvSpPr>
          <p:cNvPr id="377" name="PlaceHolder 1"/>
          <p:cNvSpPr>
            <a:spLocks noGrp="1"/>
          </p:cNvSpPr>
          <p:nvPr>
            <p:ph type="title"/>
          </p:nvPr>
        </p:nvSpPr>
        <p:spPr>
          <a:xfrm>
            <a:off x="1206360" y="952560"/>
            <a:ext cx="21967920" cy="1854360"/>
          </a:xfrm>
          <a:prstGeom prst="rect">
            <a:avLst/>
          </a:prstGeom>
          <a:noFill/>
          <a:ln w="12600">
            <a:noFill/>
          </a:ln>
        </p:spPr>
        <p:txBody>
          <a:bodyPr lIns="50760" rIns="50760" tIns="50760" bIns="50760" anchor="t">
            <a:noAutofit/>
          </a:bodyPr>
          <a:p>
            <a:pPr algn="ctr">
              <a:lnSpc>
                <a:spcPct val="80000"/>
              </a:lnSpc>
              <a:buNone/>
              <a:tabLst>
                <a:tab algn="l" pos="0"/>
              </a:tabLst>
            </a:pPr>
            <a:r>
              <a:rPr b="0" lang="es-ES" sz="10100" spc="-202" strike="noStrike" cap="all">
                <a:solidFill>
                  <a:srgbClr val="ffffff"/>
                </a:solidFill>
                <a:latin typeface="Avenir Heavy"/>
                <a:ea typeface="Avenir Heavy"/>
              </a:rPr>
              <a:t>eScenario 4: BLOQUEO DEL TRÁFICO </a:t>
            </a:r>
            <a:endParaRPr b="0" lang="es-AR" sz="10100" spc="-1" strike="noStrike">
              <a:latin typeface="Arial"/>
            </a:endParaRPr>
          </a:p>
          <a:p>
            <a:pPr algn="ctr">
              <a:lnSpc>
                <a:spcPct val="80000"/>
              </a:lnSpc>
              <a:buNone/>
              <a:tabLst>
                <a:tab algn="l" pos="0"/>
              </a:tabLst>
            </a:pPr>
            <a:endParaRPr b="0" lang="es-AR" sz="10100" spc="-1" strike="noStrike">
              <a:latin typeface="Arial"/>
            </a:endParaRPr>
          </a:p>
        </p:txBody>
      </p:sp>
      <p:sp>
        <p:nvSpPr>
          <p:cNvPr id="378" name="PlaceHolder 2"/>
          <p:cNvSpPr>
            <a:spLocks noGrp="1"/>
          </p:cNvSpPr>
          <p:nvPr>
            <p:ph/>
          </p:nvPr>
        </p:nvSpPr>
        <p:spPr>
          <a:xfrm>
            <a:off x="1143000" y="4404240"/>
            <a:ext cx="21521160" cy="9151920"/>
          </a:xfrm>
          <a:prstGeom prst="rect">
            <a:avLst/>
          </a:prstGeom>
          <a:noFill/>
          <a:ln w="12600">
            <a:noFill/>
          </a:ln>
        </p:spPr>
        <p:txBody>
          <a:bodyPr lIns="50760" rIns="50760" tIns="50760" bIns="50760" anchor="t">
            <a:noAutofit/>
          </a:bodyPr>
          <a:p>
            <a:pPr marL="554760" indent="-554760">
              <a:lnSpc>
                <a:spcPct val="90000"/>
              </a:lnSpc>
              <a:spcBef>
                <a:spcPts val="4000"/>
              </a:spcBef>
              <a:buClr>
                <a:srgbClr val="ffffff"/>
              </a:buClr>
              <a:buSzPct val="123000"/>
              <a:buFont typeface="Play"/>
              <a:buChar char="*"/>
            </a:pPr>
            <a:r>
              <a:rPr b="0" lang="es-ES" sz="6350" spc="-1" strike="noStrike">
                <a:solidFill>
                  <a:srgbClr val="ffffff"/>
                </a:solidFill>
                <a:latin typeface="Avenir Book"/>
                <a:ea typeface="Avenir Book"/>
              </a:rPr>
              <a:t>El gobierno no quiere que accedas a un sitio web extranjero con cierta información. </a:t>
            </a:r>
            <a:endParaRPr b="0" lang="es-AR" sz="6350" spc="-1" strike="noStrike">
              <a:latin typeface="Arial"/>
            </a:endParaRPr>
          </a:p>
          <a:p>
            <a:pPr marL="554760" indent="-554760">
              <a:lnSpc>
                <a:spcPct val="90000"/>
              </a:lnSpc>
              <a:spcBef>
                <a:spcPts val="4000"/>
              </a:spcBef>
              <a:buClr>
                <a:srgbClr val="ffffff"/>
              </a:buClr>
              <a:buSzPct val="123000"/>
              <a:buFont typeface="Play"/>
              <a:buChar char="*"/>
            </a:pPr>
            <a:r>
              <a:rPr b="0" lang="es-ES" sz="6350" spc="-1" strike="noStrike">
                <a:solidFill>
                  <a:srgbClr val="ffffff"/>
                </a:solidFill>
                <a:latin typeface="Avenir Book"/>
                <a:ea typeface="Avenir Book"/>
              </a:rPr>
              <a:t>Ha ordenado a todos los proveedores de servicios de Internet (ISP) de tu país que eliminen el tráfico destinado a la dirección IP de este sitio.</a:t>
            </a:r>
            <a:endParaRPr b="0" lang="es-AR" sz="6350" spc="-1" strike="noStrike">
              <a:latin typeface="Arial"/>
            </a:endParaRPr>
          </a:p>
          <a:p>
            <a:pPr marL="554760" indent="-554760">
              <a:lnSpc>
                <a:spcPct val="90000"/>
              </a:lnSpc>
              <a:spcBef>
                <a:spcPts val="4000"/>
              </a:spcBef>
              <a:buClr>
                <a:srgbClr val="ffffff"/>
              </a:buClr>
              <a:buSzPct val="123000"/>
              <a:buFont typeface="Play"/>
              <a:buChar char="*"/>
            </a:pPr>
            <a:r>
              <a:rPr b="0" lang="es-ES" sz="6350" spc="-1" strike="noStrike">
                <a:solidFill>
                  <a:srgbClr val="ffffff"/>
                </a:solidFill>
                <a:latin typeface="Avenir Book"/>
                <a:ea typeface="Avenir Book"/>
              </a:rPr>
              <a:t>¿Qué carta utilizas para poder acceder a este sitio?</a:t>
            </a:r>
            <a:endParaRPr b="0" lang="es-AR" sz="6350" spc="-1" strike="noStrike">
              <a:latin typeface="Arial"/>
            </a:endParaRPr>
          </a:p>
        </p:txBody>
      </p:sp>
      <p:sp>
        <p:nvSpPr>
          <p:cNvPr id="379" name="Text"/>
          <p:cNvSpPr/>
          <p:nvPr/>
        </p:nvSpPr>
        <p:spPr>
          <a:xfrm>
            <a:off x="4634640" y="2796840"/>
            <a:ext cx="139320" cy="283320"/>
          </a:xfrm>
          <a:prstGeom prst="rect">
            <a:avLst/>
          </a:prstGeom>
          <a:noFill/>
          <a:ln w="12700">
            <a:noFill/>
          </a:ln>
        </p:spPr>
        <p:style>
          <a:lnRef idx="0"/>
          <a:fillRef idx="0"/>
          <a:effectRef idx="0"/>
          <a:fontRef idx="minor"/>
        </p:style>
        <p:txBody>
          <a:bodyPr wrap="none" lIns="50760" rIns="50760" tIns="50760" bIns="50760" anchor="ctr">
            <a:spAutoFit/>
          </a:bodyPr>
          <a:p>
            <a:pPr>
              <a:lnSpc>
                <a:spcPct val="100000"/>
              </a:lnSpc>
              <a:buNone/>
              <a:tabLst>
                <a:tab algn="l" pos="0"/>
              </a:tabLst>
            </a:pPr>
            <a:r>
              <a:rPr b="0" lang="es-ES" sz="1200" spc="-1" strike="noStrike">
                <a:solidFill>
                  <a:srgbClr val="000000"/>
                </a:solidFill>
                <a:latin typeface="Times New Roman"/>
                <a:ea typeface="Times New Roman"/>
              </a:rPr>
              <a:t> </a:t>
            </a:r>
            <a:endParaRPr b="0" lang="es-AR" sz="1200" spc="-1" strike="noStrike">
              <a:latin typeface="Arial"/>
            </a:endParaRPr>
          </a:p>
        </p:txBody>
      </p:sp>
    </p:spTree>
  </p:cSld>
  <mc:AlternateContent>
    <mc:Choice Requires="p14">
      <p:transition spd="slow" p14:dur="2000"/>
    </mc:Choice>
    <mc:Fallback>
      <p:transition spd="slow"/>
    </mc:Fallback>
  </mc:AlternateContent>
</p:sld>
</file>

<file path=ppt/slides/slide37.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380" name="PlaceHolder 1"/>
          <p:cNvSpPr>
            <a:spLocks noGrp="1"/>
          </p:cNvSpPr>
          <p:nvPr>
            <p:ph type="title"/>
          </p:nvPr>
        </p:nvSpPr>
        <p:spPr>
          <a:xfrm>
            <a:off x="1206360" y="952560"/>
            <a:ext cx="21967920" cy="1429920"/>
          </a:xfrm>
          <a:prstGeom prst="rect">
            <a:avLst/>
          </a:prstGeom>
          <a:noFill/>
          <a:ln w="12600">
            <a:noFill/>
          </a:ln>
        </p:spPr>
        <p:txBody>
          <a:bodyPr lIns="50760" rIns="50760" tIns="50760" bIns="50760" anchor="t">
            <a:noAutofit/>
          </a:bodyPr>
          <a:p>
            <a:pPr algn="ctr">
              <a:buNone/>
            </a:pPr>
            <a:endParaRPr b="0" lang="es-AR" sz="4400" spc="-1" strike="noStrike">
              <a:latin typeface="Arial"/>
            </a:endParaRPr>
          </a:p>
        </p:txBody>
      </p:sp>
      <p:sp>
        <p:nvSpPr>
          <p:cNvPr id="381" name="PlaceHolder 2"/>
          <p:cNvSpPr>
            <a:spLocks noGrp="1"/>
          </p:cNvSpPr>
          <p:nvPr>
            <p:ph/>
          </p:nvPr>
        </p:nvSpPr>
        <p:spPr>
          <a:xfrm>
            <a:off x="1206360" y="2246040"/>
            <a:ext cx="21967920" cy="931680"/>
          </a:xfrm>
          <a:prstGeom prst="rect">
            <a:avLst/>
          </a:prstGeom>
          <a:noFill/>
          <a:ln w="12600">
            <a:noFill/>
          </a:ln>
        </p:spPr>
        <p:txBody>
          <a:bodyPr lIns="45720" rIns="45720" tIns="0" bIns="0" anchor="t">
            <a:noAutofit/>
          </a:bodyPr>
          <a:p>
            <a:pPr>
              <a:lnSpc>
                <a:spcPct val="80000"/>
              </a:lnSpc>
              <a:buNone/>
              <a:tabLst>
                <a:tab algn="l" pos="0"/>
              </a:tabLst>
            </a:pPr>
            <a:r>
              <a:rPr b="0" lang="es-ES" sz="16450" spc="-330" strike="noStrike" cap="all">
                <a:solidFill>
                  <a:srgbClr val="ffffff"/>
                </a:solidFill>
                <a:latin typeface="Avenir Heavy"/>
                <a:ea typeface="Avenir Heavy"/>
              </a:rPr>
              <a:t>Cards You </a:t>
            </a:r>
            <a:endParaRPr b="0" lang="es-AR" sz="16450" spc="-1" strike="noStrike">
              <a:latin typeface="Arial"/>
            </a:endParaRPr>
          </a:p>
        </p:txBody>
      </p:sp>
      <p:pic>
        <p:nvPicPr>
          <p:cNvPr id="382" name="" descr=""/>
          <p:cNvPicPr/>
          <p:nvPr/>
        </p:nvPicPr>
        <p:blipFill>
          <a:blip r:embed="rId1"/>
          <a:stretch/>
        </p:blipFill>
        <p:spPr>
          <a:xfrm>
            <a:off x="79560" y="0"/>
            <a:ext cx="24194520" cy="14401440"/>
          </a:xfrm>
          <a:prstGeom prst="rect">
            <a:avLst/>
          </a:prstGeom>
          <a:ln w="0">
            <a:noFill/>
          </a:ln>
        </p:spPr>
      </p:pic>
    </p:spTree>
  </p:cSld>
  <mc:AlternateContent>
    <mc:Choice Requires="p14">
      <p:transition spd="slow" p14:dur="2000"/>
    </mc:Choice>
    <mc:Fallback>
      <p:transition spd="slow"/>
    </mc:Fallback>
  </mc:AlternateContent>
</p:sld>
</file>

<file path=ppt/slides/slide38.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000000"/>
        </a:solidFill>
      </p:bgPr>
    </p:bg>
    <p:spTree>
      <p:nvGrpSpPr>
        <p:cNvPr id="1" name=""/>
        <p:cNvGrpSpPr/>
        <p:nvPr/>
      </p:nvGrpSpPr>
      <p:grpSpPr>
        <a:xfrm>
          <a:off x="0" y="0"/>
          <a:ext cx="0" cy="0"/>
          <a:chOff x="0" y="0"/>
          <a:chExt cx="0" cy="0"/>
        </a:xfrm>
      </p:grpSpPr>
      <p:sp>
        <p:nvSpPr>
          <p:cNvPr id="383" name="PlaceHolder 1"/>
          <p:cNvSpPr>
            <a:spLocks noGrp="1"/>
          </p:cNvSpPr>
          <p:nvPr>
            <p:ph type="title"/>
          </p:nvPr>
        </p:nvSpPr>
        <p:spPr>
          <a:xfrm rot="16200000">
            <a:off x="-4065120" y="3390480"/>
            <a:ext cx="12423600" cy="6559560"/>
          </a:xfrm>
          <a:prstGeom prst="rect">
            <a:avLst/>
          </a:prstGeom>
          <a:noFill/>
          <a:ln w="12600">
            <a:noFill/>
          </a:ln>
        </p:spPr>
        <p:txBody>
          <a:bodyPr lIns="50760" rIns="50760" tIns="50760" bIns="50760" anchor="b">
            <a:noAutofit/>
          </a:bodyPr>
          <a:p>
            <a:pPr>
              <a:lnSpc>
                <a:spcPct val="80000"/>
              </a:lnSpc>
              <a:buNone/>
              <a:tabLst>
                <a:tab algn="l" pos="0"/>
              </a:tabLst>
            </a:pPr>
            <a:r>
              <a:rPr b="0" lang="es-ES" sz="13500" spc="-330" strike="noStrike" cap="all">
                <a:solidFill>
                  <a:srgbClr val="ffffff"/>
                </a:solidFill>
                <a:latin typeface="Avenir Heavy"/>
                <a:ea typeface="Avenir Heavy"/>
              </a:rPr>
              <a:t>Cartas para jugar</a:t>
            </a:r>
            <a:endParaRPr b="0" lang="es-AR" sz="13500" spc="-1" strike="noStrike">
              <a:latin typeface="Arial"/>
            </a:endParaRPr>
          </a:p>
        </p:txBody>
      </p:sp>
      <p:pic>
        <p:nvPicPr>
          <p:cNvPr id="384" name="" descr=""/>
          <p:cNvPicPr/>
          <p:nvPr/>
        </p:nvPicPr>
        <p:blipFill>
          <a:blip r:embed="rId1"/>
          <a:stretch/>
        </p:blipFill>
        <p:spPr>
          <a:xfrm>
            <a:off x="5715000" y="3004200"/>
            <a:ext cx="3179520" cy="4513680"/>
          </a:xfrm>
          <a:prstGeom prst="rect">
            <a:avLst/>
          </a:prstGeom>
          <a:ln w="0">
            <a:noFill/>
          </a:ln>
        </p:spPr>
      </p:pic>
      <p:pic>
        <p:nvPicPr>
          <p:cNvPr id="385" name="" descr=""/>
          <p:cNvPicPr/>
          <p:nvPr/>
        </p:nvPicPr>
        <p:blipFill>
          <a:blip r:embed="rId2"/>
          <a:stretch/>
        </p:blipFill>
        <p:spPr>
          <a:xfrm rot="21582600">
            <a:off x="9013680" y="2983680"/>
            <a:ext cx="3186720" cy="4524480"/>
          </a:xfrm>
          <a:prstGeom prst="rect">
            <a:avLst/>
          </a:prstGeom>
          <a:ln w="0">
            <a:noFill/>
          </a:ln>
        </p:spPr>
      </p:pic>
      <p:pic>
        <p:nvPicPr>
          <p:cNvPr id="386" name="" descr=""/>
          <p:cNvPicPr/>
          <p:nvPr/>
        </p:nvPicPr>
        <p:blipFill>
          <a:blip r:embed="rId3"/>
          <a:stretch/>
        </p:blipFill>
        <p:spPr>
          <a:xfrm>
            <a:off x="12344400" y="2971800"/>
            <a:ext cx="3219480" cy="4570560"/>
          </a:xfrm>
          <a:prstGeom prst="rect">
            <a:avLst/>
          </a:prstGeom>
          <a:ln w="0">
            <a:noFill/>
          </a:ln>
        </p:spPr>
      </p:pic>
      <p:pic>
        <p:nvPicPr>
          <p:cNvPr id="387" name="" descr=""/>
          <p:cNvPicPr/>
          <p:nvPr/>
        </p:nvPicPr>
        <p:blipFill>
          <a:blip r:embed="rId4"/>
          <a:stretch/>
        </p:blipFill>
        <p:spPr>
          <a:xfrm>
            <a:off x="15726600" y="2971800"/>
            <a:ext cx="3201480" cy="4544640"/>
          </a:xfrm>
          <a:prstGeom prst="rect">
            <a:avLst/>
          </a:prstGeom>
          <a:ln w="0">
            <a:noFill/>
          </a:ln>
        </p:spPr>
      </p:pic>
      <p:pic>
        <p:nvPicPr>
          <p:cNvPr id="388" name="" descr=""/>
          <p:cNvPicPr/>
          <p:nvPr/>
        </p:nvPicPr>
        <p:blipFill>
          <a:blip r:embed="rId5"/>
          <a:stretch/>
        </p:blipFill>
        <p:spPr>
          <a:xfrm>
            <a:off x="19130400" y="7772400"/>
            <a:ext cx="3198960" cy="4541400"/>
          </a:xfrm>
          <a:prstGeom prst="rect">
            <a:avLst/>
          </a:prstGeom>
          <a:ln w="0">
            <a:noFill/>
          </a:ln>
        </p:spPr>
      </p:pic>
      <p:pic>
        <p:nvPicPr>
          <p:cNvPr id="389" name="" descr=""/>
          <p:cNvPicPr/>
          <p:nvPr/>
        </p:nvPicPr>
        <p:blipFill>
          <a:blip r:embed="rId6"/>
          <a:stretch/>
        </p:blipFill>
        <p:spPr>
          <a:xfrm>
            <a:off x="19114200" y="2971800"/>
            <a:ext cx="3219480" cy="4570560"/>
          </a:xfrm>
          <a:prstGeom prst="rect">
            <a:avLst/>
          </a:prstGeom>
          <a:ln w="0">
            <a:noFill/>
          </a:ln>
        </p:spPr>
      </p:pic>
      <p:pic>
        <p:nvPicPr>
          <p:cNvPr id="390" name="" descr=""/>
          <p:cNvPicPr/>
          <p:nvPr/>
        </p:nvPicPr>
        <p:blipFill>
          <a:blip r:embed="rId7"/>
          <a:stretch/>
        </p:blipFill>
        <p:spPr>
          <a:xfrm>
            <a:off x="5734440" y="7772400"/>
            <a:ext cx="3179520" cy="4513680"/>
          </a:xfrm>
          <a:prstGeom prst="rect">
            <a:avLst/>
          </a:prstGeom>
          <a:ln w="0">
            <a:noFill/>
          </a:ln>
        </p:spPr>
      </p:pic>
      <p:pic>
        <p:nvPicPr>
          <p:cNvPr id="391" name="" descr=""/>
          <p:cNvPicPr/>
          <p:nvPr/>
        </p:nvPicPr>
        <p:blipFill>
          <a:blip r:embed="rId8"/>
          <a:stretch/>
        </p:blipFill>
        <p:spPr>
          <a:xfrm>
            <a:off x="12323880" y="7772400"/>
            <a:ext cx="3219480" cy="4570560"/>
          </a:xfrm>
          <a:prstGeom prst="rect">
            <a:avLst/>
          </a:prstGeom>
          <a:ln w="0">
            <a:noFill/>
          </a:ln>
        </p:spPr>
      </p:pic>
    </p:spTree>
  </p:cSld>
  <mc:AlternateContent>
    <mc:Choice Requires="p14">
      <p:transition spd="slow" p14:dur="2000"/>
    </mc:Choice>
    <mc:Fallback>
      <p:transition spd="slow"/>
    </mc:Fallback>
  </mc:AlternateContent>
</p:sld>
</file>

<file path=ppt/slides/slide39.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839936"/>
        </a:solidFill>
      </p:bgPr>
    </p:bg>
    <p:spTree>
      <p:nvGrpSpPr>
        <p:cNvPr id="1" name=""/>
        <p:cNvGrpSpPr/>
        <p:nvPr/>
      </p:nvGrpSpPr>
      <p:grpSpPr>
        <a:xfrm>
          <a:off x="0" y="0"/>
          <a:ext cx="0" cy="0"/>
          <a:chOff x="0" y="0"/>
          <a:chExt cx="0" cy="0"/>
        </a:xfrm>
      </p:grpSpPr>
      <p:sp>
        <p:nvSpPr>
          <p:cNvPr id="392" name="PlaceHolder 1"/>
          <p:cNvSpPr>
            <a:spLocks noGrp="1"/>
          </p:cNvSpPr>
          <p:nvPr>
            <p:ph type="title"/>
          </p:nvPr>
        </p:nvSpPr>
        <p:spPr>
          <a:xfrm>
            <a:off x="1206360" y="952560"/>
            <a:ext cx="21967920" cy="1854360"/>
          </a:xfrm>
          <a:prstGeom prst="rect">
            <a:avLst/>
          </a:prstGeom>
          <a:noFill/>
          <a:ln w="12600">
            <a:noFill/>
          </a:ln>
        </p:spPr>
        <p:txBody>
          <a:bodyPr lIns="50760" rIns="50760" tIns="50760" bIns="50760" anchor="t">
            <a:noAutofit/>
          </a:bodyPr>
          <a:p>
            <a:pPr algn="ctr">
              <a:lnSpc>
                <a:spcPct val="80000"/>
              </a:lnSpc>
              <a:buNone/>
              <a:tabLst>
                <a:tab algn="l" pos="0"/>
              </a:tabLst>
            </a:pPr>
            <a:r>
              <a:rPr b="0" lang="es-ES" sz="7500" spc="-202" strike="noStrike" cap="all">
                <a:solidFill>
                  <a:srgbClr val="ffffff"/>
                </a:solidFill>
                <a:latin typeface="Avenir Heavy"/>
                <a:ea typeface="Avenir Heavy"/>
              </a:rPr>
              <a:t>eScenario 5:  FILTRADO DE DNS (TAMBIÉN LLAMADO SECUESTRO, ENVENENAMIENTO O SUPLANTACIÓN DE DNS)  </a:t>
            </a:r>
            <a:endParaRPr b="0" lang="es-AR" sz="7500" spc="-1" strike="noStrike">
              <a:latin typeface="Arial"/>
            </a:endParaRPr>
          </a:p>
          <a:p>
            <a:pPr algn="ctr">
              <a:lnSpc>
                <a:spcPct val="80000"/>
              </a:lnSpc>
              <a:buNone/>
              <a:tabLst>
                <a:tab algn="l" pos="0"/>
              </a:tabLst>
            </a:pPr>
            <a:endParaRPr b="0" lang="es-AR" sz="10100" spc="-1" strike="noStrike">
              <a:latin typeface="Arial"/>
            </a:endParaRPr>
          </a:p>
        </p:txBody>
      </p:sp>
      <p:sp>
        <p:nvSpPr>
          <p:cNvPr id="393" name="PlaceHolder 2"/>
          <p:cNvSpPr>
            <a:spLocks noGrp="1"/>
          </p:cNvSpPr>
          <p:nvPr>
            <p:ph/>
          </p:nvPr>
        </p:nvSpPr>
        <p:spPr>
          <a:xfrm>
            <a:off x="1206360" y="3877920"/>
            <a:ext cx="21967920" cy="9151920"/>
          </a:xfrm>
          <a:prstGeom prst="rect">
            <a:avLst/>
          </a:prstGeom>
          <a:noFill/>
          <a:ln w="12600">
            <a:noFill/>
          </a:ln>
        </p:spPr>
        <p:txBody>
          <a:bodyPr lIns="50760" rIns="50760" tIns="50760" bIns="50760" anchor="t">
            <a:noAutofit/>
          </a:bodyPr>
          <a:p>
            <a:pPr marL="609480" indent="-609480">
              <a:lnSpc>
                <a:spcPct val="90000"/>
              </a:lnSpc>
              <a:spcBef>
                <a:spcPts val="4501"/>
              </a:spcBef>
              <a:buClr>
                <a:srgbClr val="ffffff"/>
              </a:buClr>
              <a:buSzPct val="123000"/>
              <a:buFont typeface="Play"/>
              <a:buChar char="*"/>
            </a:pPr>
            <a:r>
              <a:rPr b="0" lang="es-ES" sz="6500" spc="-1" strike="noStrike">
                <a:solidFill>
                  <a:srgbClr val="ffffff"/>
                </a:solidFill>
                <a:latin typeface="Avenir Book"/>
                <a:ea typeface="Avenir Book"/>
              </a:rPr>
              <a:t>El gobierno ha ordenado a todos los proveedores de Internet (ISP) nacionales que cambien la resolución DNS de un dominio de internet por donde se podría haber accedido a un sitio de protesta.</a:t>
            </a:r>
            <a:endParaRPr b="0" lang="es-AR" sz="6500" spc="-1" strike="noStrike">
              <a:latin typeface="Arial"/>
            </a:endParaRPr>
          </a:p>
          <a:p>
            <a:pPr marL="609480" indent="-609480">
              <a:lnSpc>
                <a:spcPct val="90000"/>
              </a:lnSpc>
              <a:spcBef>
                <a:spcPts val="4501"/>
              </a:spcBef>
              <a:buClr>
                <a:srgbClr val="ffffff"/>
              </a:buClr>
              <a:buSzPct val="123000"/>
              <a:buFont typeface="Play"/>
              <a:buChar char="*"/>
            </a:pPr>
            <a:r>
              <a:rPr b="0" lang="es-ES" sz="6500" spc="-1" strike="noStrike">
                <a:solidFill>
                  <a:srgbClr val="ffffff"/>
                </a:solidFill>
                <a:latin typeface="Avenir Book"/>
                <a:ea typeface="Avenir Book"/>
              </a:rPr>
              <a:t> </a:t>
            </a:r>
            <a:r>
              <a:rPr b="0" lang="es-ES" sz="6500" spc="-1" strike="noStrike">
                <a:solidFill>
                  <a:srgbClr val="ffffff"/>
                </a:solidFill>
                <a:latin typeface="Avenir Book"/>
                <a:ea typeface="Avenir Book"/>
              </a:rPr>
              <a:t>Cuando intentas acceder al sitio, te envía a un sitio falso administrado por el gobierno.</a:t>
            </a:r>
            <a:endParaRPr b="0" lang="es-AR" sz="6500" spc="-1" strike="noStrike">
              <a:latin typeface="Arial"/>
            </a:endParaRPr>
          </a:p>
          <a:p>
            <a:pPr marL="609480" indent="-609480">
              <a:lnSpc>
                <a:spcPct val="90000"/>
              </a:lnSpc>
              <a:spcBef>
                <a:spcPts val="4501"/>
              </a:spcBef>
              <a:buClr>
                <a:srgbClr val="ffffff"/>
              </a:buClr>
              <a:buSzPct val="123000"/>
              <a:buFont typeface="Play"/>
              <a:buChar char="*"/>
            </a:pPr>
            <a:r>
              <a:rPr b="0" lang="es-ES" sz="6500" spc="-1" strike="noStrike">
                <a:solidFill>
                  <a:srgbClr val="ffffff"/>
                </a:solidFill>
                <a:latin typeface="Avenir Book"/>
                <a:ea typeface="Avenir Book"/>
              </a:rPr>
              <a:t>¿Qué carta utilizas para poder acceder al sitio de la protesta?</a:t>
            </a:r>
            <a:endParaRPr b="0" lang="es-AR" sz="6500" spc="-1" strike="noStrike">
              <a:latin typeface="Arial"/>
            </a:endParaRPr>
          </a:p>
        </p:txBody>
      </p:sp>
    </p:spTree>
  </p:cSld>
  <mc:AlternateContent>
    <mc:Choice Requires="p14">
      <p:transition spd="slow" p14:dur="2000"/>
    </mc:Choice>
    <mc:Fallback>
      <p:transition spd="slow"/>
    </mc:Fallback>
  </mc:AlternateContent>
</p:sld>
</file>

<file path=ppt/slides/slide4.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213" name=""/>
          <p:cNvSpPr/>
          <p:nvPr/>
        </p:nvSpPr>
        <p:spPr>
          <a:xfrm>
            <a:off x="0" y="-86760"/>
            <a:ext cx="24374160" cy="13815000"/>
          </a:xfrm>
          <a:prstGeom prst="rect">
            <a:avLst/>
          </a:prstGeom>
          <a:solidFill>
            <a:srgbClr val="b4c7dc"/>
          </a:solidFill>
          <a:ln w="0">
            <a:solidFill>
              <a:srgbClr val="3465a4"/>
            </a:solidFill>
          </a:ln>
        </p:spPr>
        <p:style>
          <a:lnRef idx="0"/>
          <a:fillRef idx="0"/>
          <a:effectRef idx="0"/>
          <a:fontRef idx="minor"/>
        </p:style>
      </p:sp>
      <p:sp>
        <p:nvSpPr>
          <p:cNvPr id="214" name="PlaceHolder 1"/>
          <p:cNvSpPr>
            <a:spLocks noGrp="1"/>
          </p:cNvSpPr>
          <p:nvPr>
            <p:ph/>
          </p:nvPr>
        </p:nvSpPr>
        <p:spPr>
          <a:xfrm>
            <a:off x="1105920" y="2789640"/>
            <a:ext cx="21934800" cy="10002240"/>
          </a:xfrm>
          <a:prstGeom prst="rect">
            <a:avLst/>
          </a:prstGeom>
          <a:noFill/>
          <a:ln w="0">
            <a:noFill/>
          </a:ln>
        </p:spPr>
        <p:txBody>
          <a:bodyPr numCol="1" spcCol="0" lIns="0" rIns="0" tIns="0" bIns="0" anchor="t">
            <a:normAutofit fontScale="63000"/>
          </a:bodyPr>
          <a:p>
            <a:pPr marL="432000" indent="-324000">
              <a:lnSpc>
                <a:spcPct val="100000"/>
              </a:lnSpc>
              <a:spcBef>
                <a:spcPts val="3427"/>
              </a:spcBef>
              <a:buClr>
                <a:srgbClr val="000000"/>
              </a:buClr>
              <a:buSzPct val="45000"/>
              <a:buFont typeface="Wingdings" charset="2"/>
              <a:buChar char=""/>
            </a:pPr>
            <a:r>
              <a:rPr b="0" lang="es-ES" sz="7750" spc="-1" strike="noStrike">
                <a:latin typeface="Arial"/>
                <a:ea typeface="Noto Sans CJK SC"/>
              </a:rPr>
              <a:t>Actividad de entrenamiento facilitada por humanos basada en un juego.</a:t>
            </a:r>
            <a:endParaRPr b="0" lang="es-AR" sz="7750" spc="-1" strike="noStrike">
              <a:latin typeface="Arial"/>
            </a:endParaRPr>
          </a:p>
          <a:p>
            <a:pPr marL="432000" indent="-324000">
              <a:lnSpc>
                <a:spcPct val="100000"/>
              </a:lnSpc>
              <a:spcBef>
                <a:spcPts val="3427"/>
              </a:spcBef>
              <a:buClr>
                <a:srgbClr val="000000"/>
              </a:buClr>
              <a:buSzPct val="45000"/>
              <a:buFont typeface="Wingdings" charset="2"/>
              <a:buChar char=""/>
            </a:pPr>
            <a:r>
              <a:rPr b="0" lang="es-ES" sz="7750" spc="-1" strike="noStrike">
                <a:latin typeface="Arial"/>
                <a:ea typeface="Noto Sans CJK SC"/>
              </a:rPr>
              <a:t>Inspirada en casos reales que suceden ahora mismo.</a:t>
            </a:r>
            <a:endParaRPr b="0" lang="es-AR" sz="7750" spc="-1" strike="noStrike">
              <a:latin typeface="Arial"/>
            </a:endParaRPr>
          </a:p>
          <a:p>
            <a:pPr marL="432000" indent="-324000">
              <a:lnSpc>
                <a:spcPct val="100000"/>
              </a:lnSpc>
              <a:spcBef>
                <a:spcPts val="3427"/>
              </a:spcBef>
              <a:buClr>
                <a:srgbClr val="000000"/>
              </a:buClr>
              <a:buSzPct val="45000"/>
              <a:buFont typeface="Wingdings" charset="2"/>
              <a:buChar char=""/>
            </a:pPr>
            <a:r>
              <a:rPr b="0" lang="es-ES" sz="7750" spc="-1" strike="noStrike">
                <a:latin typeface="Arial"/>
                <a:ea typeface="Noto Sans CJK SC"/>
              </a:rPr>
              <a:t>Técnicamente preciso: genera comprensión sobre cómo funciona la infraestructura de Internet y cómo se construye la infraestructura nacional de un país.</a:t>
            </a:r>
            <a:endParaRPr b="0" lang="es-AR" sz="7750" spc="-1" strike="noStrike">
              <a:latin typeface="Arial"/>
            </a:endParaRPr>
          </a:p>
          <a:p>
            <a:pPr marL="432000" indent="-324000">
              <a:lnSpc>
                <a:spcPct val="100000"/>
              </a:lnSpc>
              <a:spcBef>
                <a:spcPts val="3427"/>
              </a:spcBef>
              <a:buClr>
                <a:srgbClr val="000000"/>
              </a:buClr>
              <a:buSzPct val="45000"/>
              <a:buFont typeface="Wingdings" charset="2"/>
              <a:buChar char=""/>
            </a:pPr>
            <a:r>
              <a:rPr b="0" lang="es-ES" sz="7750" spc="-1" strike="noStrike">
                <a:latin typeface="Arial"/>
                <a:ea typeface="Noto Sans CJK SC"/>
              </a:rPr>
              <a:t> </a:t>
            </a:r>
            <a:r>
              <a:rPr b="0" lang="es-ES" sz="7750" spc="-1" strike="noStrike">
                <a:latin typeface="Arial"/>
                <a:ea typeface="Noto Sans CJK SC"/>
              </a:rPr>
              <a:t>Se puede jugar online y presencial. Una forma divertida e interactiva de aprender - el aprendizaje permanece en la mente de las personas</a:t>
            </a:r>
            <a:endParaRPr b="0" lang="es-AR" sz="7750" spc="-1" strike="noStrike">
              <a:latin typeface="Arial"/>
            </a:endParaRPr>
          </a:p>
          <a:p>
            <a:pPr marL="432000" indent="-324000">
              <a:lnSpc>
                <a:spcPct val="100000"/>
              </a:lnSpc>
              <a:spcBef>
                <a:spcPts val="3427"/>
              </a:spcBef>
              <a:buClr>
                <a:srgbClr val="000000"/>
              </a:buClr>
              <a:buSzPct val="45000"/>
              <a:buFont typeface="Wingdings" charset="2"/>
              <a:buChar char=""/>
            </a:pPr>
            <a:r>
              <a:rPr b="0" lang="es-ES" sz="7750" spc="-1" strike="noStrike">
                <a:latin typeface="Arial"/>
                <a:ea typeface="Noto Sans CJK SC"/>
              </a:rPr>
              <a:t> </a:t>
            </a:r>
            <a:r>
              <a:rPr b="0" lang="es-ES" sz="7750" spc="-1" strike="noStrike">
                <a:latin typeface="Arial"/>
                <a:ea typeface="Noto Sans CJK SC"/>
              </a:rPr>
              <a:t>Los participantes no sólo comprenden los desafíos actuales, sino que también pueden pensar en mecanismos futuros para sortearlos.</a:t>
            </a:r>
            <a:endParaRPr b="0" lang="es-AR" sz="7750" spc="-1" strike="noStrike">
              <a:latin typeface="Arial"/>
            </a:endParaRPr>
          </a:p>
          <a:p>
            <a:pPr marL="432000" indent="-324000">
              <a:lnSpc>
                <a:spcPct val="100000"/>
              </a:lnSpc>
              <a:spcBef>
                <a:spcPts val="3427"/>
              </a:spcBef>
              <a:buClr>
                <a:srgbClr val="000000"/>
              </a:buClr>
              <a:buSzPct val="45000"/>
              <a:buFont typeface="Wingdings" charset="2"/>
              <a:buChar char=""/>
            </a:pPr>
            <a:r>
              <a:rPr b="0" lang="es-ES" sz="7750" spc="-1" strike="noStrike">
                <a:latin typeface="Arial"/>
                <a:ea typeface="Noto Sans CJK SC"/>
              </a:rPr>
              <a:t>Manual del juego, ejemplos e instrucciones para ejecutarlo disponibles online.</a:t>
            </a:r>
            <a:endParaRPr b="0" lang="es-AR" sz="7750" spc="-1" strike="noStrike">
              <a:latin typeface="Arial"/>
            </a:endParaRPr>
          </a:p>
          <a:p>
            <a:pPr marL="432000" indent="-324000">
              <a:lnSpc>
                <a:spcPct val="100000"/>
              </a:lnSpc>
              <a:spcBef>
                <a:spcPts val="3427"/>
              </a:spcBef>
              <a:buClr>
                <a:srgbClr val="000000"/>
              </a:buClr>
              <a:buSzPct val="45000"/>
              <a:buFont typeface="Wingdings" charset="2"/>
              <a:buChar char=""/>
            </a:pPr>
            <a:r>
              <a:rPr b="0" lang="es-ES" sz="7750" spc="-1" strike="noStrike">
                <a:latin typeface="Arial"/>
                <a:ea typeface="Noto Sans CJK SC"/>
              </a:rPr>
              <a:t>Esperamos mejorarlo a medida que las personas lo usen (creative commons).</a:t>
            </a:r>
            <a:endParaRPr b="0" lang="es-AR" sz="7750" spc="-1" strike="noStrike">
              <a:latin typeface="Arial"/>
            </a:endParaRPr>
          </a:p>
        </p:txBody>
      </p:sp>
      <p:sp>
        <p:nvSpPr>
          <p:cNvPr id="215" name="PlaceHolder 2"/>
          <p:cNvSpPr>
            <a:spLocks noGrp="1"/>
          </p:cNvSpPr>
          <p:nvPr>
            <p:ph type="title"/>
          </p:nvPr>
        </p:nvSpPr>
        <p:spPr>
          <a:xfrm>
            <a:off x="1371600" y="504720"/>
            <a:ext cx="21934800" cy="2279880"/>
          </a:xfrm>
          <a:prstGeom prst="rect">
            <a:avLst/>
          </a:prstGeom>
          <a:noFill/>
          <a:ln w="0">
            <a:noFill/>
          </a:ln>
        </p:spPr>
        <p:txBody>
          <a:bodyPr lIns="0" rIns="0" tIns="0" bIns="0" anchor="ctr">
            <a:noAutofit/>
          </a:bodyPr>
          <a:p>
            <a:pPr algn="ctr">
              <a:lnSpc>
                <a:spcPct val="100000"/>
              </a:lnSpc>
              <a:buNone/>
            </a:pPr>
            <a:r>
              <a:rPr b="0" lang="es-ES" sz="10650" spc="-1" strike="noStrike">
                <a:latin typeface="Arial"/>
              </a:rPr>
              <a:t>Por eso creamos este juego</a:t>
            </a:r>
            <a:endParaRPr b="0" lang="es-AR" sz="10650" spc="-1" strike="noStrike">
              <a:latin typeface="Arial"/>
            </a:endParaRPr>
          </a:p>
        </p:txBody>
      </p:sp>
    </p:spTree>
  </p:cSld>
  <mc:AlternateContent>
    <mc:Choice Requires="p14">
      <p:transition spd="slow" p14:dur="2000"/>
    </mc:Choice>
    <mc:Fallback>
      <p:transition spd="slow"/>
    </mc:Fallback>
  </mc:AlternateContent>
</p:sld>
</file>

<file path=ppt/slides/slide40.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394" name="PlaceHolder 1"/>
          <p:cNvSpPr>
            <a:spLocks noGrp="1"/>
          </p:cNvSpPr>
          <p:nvPr>
            <p:ph type="title"/>
          </p:nvPr>
        </p:nvSpPr>
        <p:spPr>
          <a:xfrm>
            <a:off x="1206360" y="952560"/>
            <a:ext cx="21967920" cy="1429920"/>
          </a:xfrm>
          <a:prstGeom prst="rect">
            <a:avLst/>
          </a:prstGeom>
          <a:noFill/>
          <a:ln w="12600">
            <a:noFill/>
          </a:ln>
        </p:spPr>
        <p:txBody>
          <a:bodyPr lIns="50760" rIns="50760" tIns="50760" bIns="50760" anchor="t">
            <a:noAutofit/>
          </a:bodyPr>
          <a:p>
            <a:pPr algn="ctr">
              <a:buNone/>
            </a:pPr>
            <a:endParaRPr b="0" lang="es-AR" sz="4400" spc="-1" strike="noStrike">
              <a:latin typeface="Arial"/>
            </a:endParaRPr>
          </a:p>
        </p:txBody>
      </p:sp>
      <p:sp>
        <p:nvSpPr>
          <p:cNvPr id="395" name="PlaceHolder 2"/>
          <p:cNvSpPr>
            <a:spLocks noGrp="1"/>
          </p:cNvSpPr>
          <p:nvPr>
            <p:ph/>
          </p:nvPr>
        </p:nvSpPr>
        <p:spPr>
          <a:xfrm>
            <a:off x="1206360" y="2246040"/>
            <a:ext cx="21967920" cy="931680"/>
          </a:xfrm>
          <a:prstGeom prst="rect">
            <a:avLst/>
          </a:prstGeom>
          <a:noFill/>
          <a:ln w="12600">
            <a:noFill/>
          </a:ln>
        </p:spPr>
        <p:txBody>
          <a:bodyPr lIns="45720" rIns="45720" tIns="0" bIns="0" anchor="t">
            <a:noAutofit/>
          </a:bodyPr>
          <a:p>
            <a:pPr>
              <a:lnSpc>
                <a:spcPct val="80000"/>
              </a:lnSpc>
              <a:buNone/>
              <a:tabLst>
                <a:tab algn="l" pos="0"/>
              </a:tabLst>
            </a:pPr>
            <a:r>
              <a:rPr b="0" lang="es-ES" sz="16450" spc="-330" strike="noStrike" cap="all">
                <a:solidFill>
                  <a:srgbClr val="ffffff"/>
                </a:solidFill>
                <a:latin typeface="Avenir Heavy"/>
                <a:ea typeface="Avenir Heavy"/>
              </a:rPr>
              <a:t>Cards You </a:t>
            </a:r>
            <a:endParaRPr b="0" lang="es-AR" sz="16450" spc="-1" strike="noStrike">
              <a:latin typeface="Arial"/>
            </a:endParaRPr>
          </a:p>
        </p:txBody>
      </p:sp>
      <p:pic>
        <p:nvPicPr>
          <p:cNvPr id="396" name="" descr=""/>
          <p:cNvPicPr/>
          <p:nvPr/>
        </p:nvPicPr>
        <p:blipFill>
          <a:blip r:embed="rId1"/>
          <a:stretch/>
        </p:blipFill>
        <p:spPr>
          <a:xfrm>
            <a:off x="0" y="0"/>
            <a:ext cx="24231240" cy="14423040"/>
          </a:xfrm>
          <a:prstGeom prst="rect">
            <a:avLst/>
          </a:prstGeom>
          <a:ln w="0">
            <a:noFill/>
          </a:ln>
        </p:spPr>
      </p:pic>
      <p:sp>
        <p:nvSpPr>
          <p:cNvPr id="397" name=""/>
          <p:cNvSpPr/>
          <p:nvPr/>
        </p:nvSpPr>
        <p:spPr>
          <a:xfrm>
            <a:off x="19203120" y="11430000"/>
            <a:ext cx="2512800" cy="379080"/>
          </a:xfrm>
          <a:prstGeom prst="rect">
            <a:avLst/>
          </a:prstGeom>
          <a:solidFill>
            <a:srgbClr val="ffffff"/>
          </a:solidFill>
          <a:ln w="0">
            <a:solidFill>
              <a:srgbClr val="ffffff"/>
            </a:solidFill>
          </a:ln>
        </p:spPr>
        <p:style>
          <a:lnRef idx="0"/>
          <a:fillRef idx="0"/>
          <a:effectRef idx="0"/>
          <a:fontRef idx="minor"/>
        </p:style>
      </p:sp>
      <p:sp>
        <p:nvSpPr>
          <p:cNvPr id="398" name=""/>
          <p:cNvSpPr/>
          <p:nvPr/>
        </p:nvSpPr>
        <p:spPr>
          <a:xfrm>
            <a:off x="19431000" y="11430000"/>
            <a:ext cx="1141200" cy="684720"/>
          </a:xfrm>
          <a:prstGeom prst="rect">
            <a:avLst/>
          </a:prstGeom>
          <a:solidFill>
            <a:srgbClr val="ffffff"/>
          </a:solidFill>
          <a:ln w="0">
            <a:solidFill>
              <a:srgbClr val="ffffff"/>
            </a:solidFill>
          </a:ln>
        </p:spPr>
        <p:style>
          <a:lnRef idx="0"/>
          <a:fillRef idx="0"/>
          <a:effectRef idx="0"/>
          <a:fontRef idx="minor"/>
        </p:style>
      </p:sp>
    </p:spTree>
  </p:cSld>
  <mc:AlternateContent>
    <mc:Choice Requires="p14">
      <p:transition spd="slow" p14:dur="2000"/>
    </mc:Choice>
    <mc:Fallback>
      <p:transition spd="slow"/>
    </mc:Fallback>
  </mc:AlternateContent>
</p:sld>
</file>

<file path=ppt/slides/slide41.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000000"/>
        </a:solidFill>
      </p:bgPr>
    </p:bg>
    <p:spTree>
      <p:nvGrpSpPr>
        <p:cNvPr id="1" name=""/>
        <p:cNvGrpSpPr/>
        <p:nvPr/>
      </p:nvGrpSpPr>
      <p:grpSpPr>
        <a:xfrm>
          <a:off x="0" y="0"/>
          <a:ext cx="0" cy="0"/>
          <a:chOff x="0" y="0"/>
          <a:chExt cx="0" cy="0"/>
        </a:xfrm>
      </p:grpSpPr>
      <p:sp>
        <p:nvSpPr>
          <p:cNvPr id="399" name="PlaceHolder 1"/>
          <p:cNvSpPr>
            <a:spLocks noGrp="1"/>
          </p:cNvSpPr>
          <p:nvPr>
            <p:ph type="title"/>
          </p:nvPr>
        </p:nvSpPr>
        <p:spPr>
          <a:xfrm rot="16200000">
            <a:off x="-4065120" y="3390480"/>
            <a:ext cx="12423600" cy="6559560"/>
          </a:xfrm>
          <a:prstGeom prst="rect">
            <a:avLst/>
          </a:prstGeom>
          <a:noFill/>
          <a:ln w="12600">
            <a:noFill/>
          </a:ln>
        </p:spPr>
        <p:txBody>
          <a:bodyPr lIns="50760" rIns="50760" tIns="50760" bIns="50760" anchor="b">
            <a:noAutofit/>
          </a:bodyPr>
          <a:p>
            <a:pPr>
              <a:lnSpc>
                <a:spcPct val="80000"/>
              </a:lnSpc>
              <a:buNone/>
              <a:tabLst>
                <a:tab algn="l" pos="0"/>
              </a:tabLst>
            </a:pPr>
            <a:r>
              <a:rPr b="0" lang="es-ES" sz="13500" spc="-330" strike="noStrike" cap="all">
                <a:solidFill>
                  <a:srgbClr val="ffffff"/>
                </a:solidFill>
                <a:latin typeface="Avenir Heavy"/>
                <a:ea typeface="Avenir Heavy"/>
              </a:rPr>
              <a:t>Cartas para jugar</a:t>
            </a:r>
            <a:endParaRPr b="0" lang="es-AR" sz="13500" spc="-1" strike="noStrike">
              <a:latin typeface="Arial"/>
            </a:endParaRPr>
          </a:p>
        </p:txBody>
      </p:sp>
      <p:pic>
        <p:nvPicPr>
          <p:cNvPr id="400" name="" descr=""/>
          <p:cNvPicPr/>
          <p:nvPr/>
        </p:nvPicPr>
        <p:blipFill>
          <a:blip r:embed="rId1"/>
          <a:stretch/>
        </p:blipFill>
        <p:spPr>
          <a:xfrm>
            <a:off x="5715000" y="3004200"/>
            <a:ext cx="3179520" cy="4513680"/>
          </a:xfrm>
          <a:prstGeom prst="rect">
            <a:avLst/>
          </a:prstGeom>
          <a:ln w="0">
            <a:noFill/>
          </a:ln>
        </p:spPr>
      </p:pic>
      <p:pic>
        <p:nvPicPr>
          <p:cNvPr id="401" name="" descr=""/>
          <p:cNvPicPr/>
          <p:nvPr/>
        </p:nvPicPr>
        <p:blipFill>
          <a:blip r:embed="rId2"/>
          <a:stretch/>
        </p:blipFill>
        <p:spPr>
          <a:xfrm rot="21582600">
            <a:off x="9013680" y="2983680"/>
            <a:ext cx="3186720" cy="4524480"/>
          </a:xfrm>
          <a:prstGeom prst="rect">
            <a:avLst/>
          </a:prstGeom>
          <a:ln w="0">
            <a:noFill/>
          </a:ln>
        </p:spPr>
      </p:pic>
      <p:pic>
        <p:nvPicPr>
          <p:cNvPr id="402" name="" descr=""/>
          <p:cNvPicPr/>
          <p:nvPr/>
        </p:nvPicPr>
        <p:blipFill>
          <a:blip r:embed="rId3"/>
          <a:stretch/>
        </p:blipFill>
        <p:spPr>
          <a:xfrm>
            <a:off x="12344400" y="2971800"/>
            <a:ext cx="3219480" cy="4570560"/>
          </a:xfrm>
          <a:prstGeom prst="rect">
            <a:avLst/>
          </a:prstGeom>
          <a:ln w="0">
            <a:noFill/>
          </a:ln>
        </p:spPr>
      </p:pic>
      <p:pic>
        <p:nvPicPr>
          <p:cNvPr id="403" name="" descr=""/>
          <p:cNvPicPr/>
          <p:nvPr/>
        </p:nvPicPr>
        <p:blipFill>
          <a:blip r:embed="rId4"/>
          <a:stretch/>
        </p:blipFill>
        <p:spPr>
          <a:xfrm>
            <a:off x="15726600" y="2971800"/>
            <a:ext cx="3201480" cy="4544640"/>
          </a:xfrm>
          <a:prstGeom prst="rect">
            <a:avLst/>
          </a:prstGeom>
          <a:ln w="0">
            <a:noFill/>
          </a:ln>
        </p:spPr>
      </p:pic>
      <p:pic>
        <p:nvPicPr>
          <p:cNvPr id="404" name="" descr=""/>
          <p:cNvPicPr/>
          <p:nvPr/>
        </p:nvPicPr>
        <p:blipFill>
          <a:blip r:embed="rId5"/>
          <a:stretch/>
        </p:blipFill>
        <p:spPr>
          <a:xfrm>
            <a:off x="19130400" y="7772400"/>
            <a:ext cx="3198960" cy="4541400"/>
          </a:xfrm>
          <a:prstGeom prst="rect">
            <a:avLst/>
          </a:prstGeom>
          <a:ln w="0">
            <a:noFill/>
          </a:ln>
        </p:spPr>
      </p:pic>
      <p:pic>
        <p:nvPicPr>
          <p:cNvPr id="405" name="" descr=""/>
          <p:cNvPicPr/>
          <p:nvPr/>
        </p:nvPicPr>
        <p:blipFill>
          <a:blip r:embed="rId6"/>
          <a:stretch/>
        </p:blipFill>
        <p:spPr>
          <a:xfrm>
            <a:off x="19114200" y="2971800"/>
            <a:ext cx="3219480" cy="4570560"/>
          </a:xfrm>
          <a:prstGeom prst="rect">
            <a:avLst/>
          </a:prstGeom>
          <a:ln w="0">
            <a:noFill/>
          </a:ln>
        </p:spPr>
      </p:pic>
      <p:pic>
        <p:nvPicPr>
          <p:cNvPr id="406" name="" descr=""/>
          <p:cNvPicPr/>
          <p:nvPr/>
        </p:nvPicPr>
        <p:blipFill>
          <a:blip r:embed="rId7"/>
          <a:stretch/>
        </p:blipFill>
        <p:spPr>
          <a:xfrm>
            <a:off x="5734440" y="7772400"/>
            <a:ext cx="3179520" cy="4513680"/>
          </a:xfrm>
          <a:prstGeom prst="rect">
            <a:avLst/>
          </a:prstGeom>
          <a:ln w="0">
            <a:noFill/>
          </a:ln>
        </p:spPr>
      </p:pic>
      <p:pic>
        <p:nvPicPr>
          <p:cNvPr id="407" name="" descr=""/>
          <p:cNvPicPr/>
          <p:nvPr/>
        </p:nvPicPr>
        <p:blipFill>
          <a:blip r:embed="rId8"/>
          <a:stretch/>
        </p:blipFill>
        <p:spPr>
          <a:xfrm>
            <a:off x="12323880" y="7772400"/>
            <a:ext cx="3219480" cy="4570560"/>
          </a:xfrm>
          <a:prstGeom prst="rect">
            <a:avLst/>
          </a:prstGeom>
          <a:ln w="0">
            <a:noFill/>
          </a:ln>
        </p:spPr>
      </p:pic>
    </p:spTree>
  </p:cSld>
  <mc:AlternateContent>
    <mc:Choice Requires="p14">
      <p:transition spd="slow" p14:dur="2000"/>
    </mc:Choice>
    <mc:Fallback>
      <p:transition spd="slow"/>
    </mc:Fallback>
  </mc:AlternateContent>
</p:sld>
</file>

<file path=ppt/slides/slide42.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f46837"/>
        </a:solidFill>
      </p:bgPr>
    </p:bg>
    <p:spTree>
      <p:nvGrpSpPr>
        <p:cNvPr id="1" name=""/>
        <p:cNvGrpSpPr/>
        <p:nvPr/>
      </p:nvGrpSpPr>
      <p:grpSpPr>
        <a:xfrm>
          <a:off x="0" y="0"/>
          <a:ext cx="0" cy="0"/>
          <a:chOff x="0" y="0"/>
          <a:chExt cx="0" cy="0"/>
        </a:xfrm>
      </p:grpSpPr>
      <p:sp>
        <p:nvSpPr>
          <p:cNvPr id="408" name="PlaceHolder 1"/>
          <p:cNvSpPr>
            <a:spLocks noGrp="1"/>
          </p:cNvSpPr>
          <p:nvPr>
            <p:ph type="title"/>
          </p:nvPr>
        </p:nvSpPr>
        <p:spPr>
          <a:xfrm>
            <a:off x="1206360" y="952560"/>
            <a:ext cx="21967920" cy="1854360"/>
          </a:xfrm>
          <a:prstGeom prst="rect">
            <a:avLst/>
          </a:prstGeom>
          <a:noFill/>
          <a:ln w="12600">
            <a:noFill/>
          </a:ln>
        </p:spPr>
        <p:txBody>
          <a:bodyPr lIns="50760" rIns="50760" tIns="50760" bIns="50760" anchor="t">
            <a:noAutofit/>
          </a:bodyPr>
          <a:p>
            <a:pPr algn="ctr">
              <a:lnSpc>
                <a:spcPct val="80000"/>
              </a:lnSpc>
              <a:buNone/>
              <a:tabLst>
                <a:tab algn="l" pos="0"/>
              </a:tabLst>
            </a:pPr>
            <a:r>
              <a:rPr b="0" lang="es-ES" sz="10100" spc="-202" strike="noStrike" cap="all">
                <a:solidFill>
                  <a:srgbClr val="ffffff"/>
                </a:solidFill>
                <a:latin typeface="Avenir Heavy"/>
                <a:ea typeface="Avenir Heavy"/>
              </a:rPr>
              <a:t>eScenario 6: VPN prohibida</a:t>
            </a:r>
            <a:endParaRPr b="0" lang="es-AR" sz="10100" spc="-1" strike="noStrike">
              <a:latin typeface="Arial"/>
            </a:endParaRPr>
          </a:p>
        </p:txBody>
      </p:sp>
      <p:sp>
        <p:nvSpPr>
          <p:cNvPr id="409" name="PlaceHolder 2"/>
          <p:cNvSpPr>
            <a:spLocks noGrp="1"/>
          </p:cNvSpPr>
          <p:nvPr>
            <p:ph/>
          </p:nvPr>
        </p:nvSpPr>
        <p:spPr>
          <a:xfrm>
            <a:off x="1206360" y="3349440"/>
            <a:ext cx="21967920" cy="9151920"/>
          </a:xfrm>
          <a:prstGeom prst="rect">
            <a:avLst/>
          </a:prstGeom>
          <a:noFill/>
          <a:ln w="12600">
            <a:noFill/>
          </a:ln>
        </p:spPr>
        <p:txBody>
          <a:bodyPr lIns="50760" rIns="50760" tIns="50760" bIns="50760" anchor="t">
            <a:noAutofit/>
          </a:bodyPr>
          <a:p>
            <a:pPr marL="609480" indent="-609480">
              <a:lnSpc>
                <a:spcPct val="90000"/>
              </a:lnSpc>
              <a:spcBef>
                <a:spcPts val="4501"/>
              </a:spcBef>
              <a:buClr>
                <a:srgbClr val="ffffff"/>
              </a:buClr>
              <a:buSzPct val="123000"/>
              <a:buFont typeface="Play"/>
              <a:buChar char="*"/>
            </a:pPr>
            <a:r>
              <a:rPr b="0" lang="es-ES" sz="7000" spc="-1" strike="noStrike">
                <a:solidFill>
                  <a:srgbClr val="ffffff"/>
                </a:solidFill>
                <a:latin typeface="Avenir Book"/>
                <a:ea typeface="Avenir Book"/>
              </a:rPr>
              <a:t>El gobierno ha dicho que castigará a cualquiera que este usando una VPN (si lo puede demostrar).</a:t>
            </a:r>
            <a:endParaRPr b="0" lang="es-AR" sz="7000" spc="-1" strike="noStrike">
              <a:latin typeface="Arial"/>
            </a:endParaRPr>
          </a:p>
          <a:p>
            <a:pPr marL="609480" indent="-609480">
              <a:lnSpc>
                <a:spcPct val="90000"/>
              </a:lnSpc>
              <a:spcBef>
                <a:spcPts val="4501"/>
              </a:spcBef>
              <a:buClr>
                <a:srgbClr val="ffffff"/>
              </a:buClr>
              <a:buSzPct val="123000"/>
              <a:buFont typeface="Play"/>
              <a:buChar char="*"/>
            </a:pPr>
            <a:r>
              <a:rPr b="0" lang="es-ES" sz="7000" spc="-1" strike="noStrike">
                <a:solidFill>
                  <a:srgbClr val="ffffff"/>
                </a:solidFill>
                <a:latin typeface="Avenir Book"/>
                <a:ea typeface="Avenir Book"/>
              </a:rPr>
              <a:t>Tu deseas utilizar una VPN para conectarte a un sitio web específico.</a:t>
            </a:r>
            <a:endParaRPr b="0" lang="es-AR" sz="7000" spc="-1" strike="noStrike">
              <a:latin typeface="Arial"/>
            </a:endParaRPr>
          </a:p>
          <a:p>
            <a:pPr marL="609480" indent="-609480">
              <a:lnSpc>
                <a:spcPct val="90000"/>
              </a:lnSpc>
              <a:spcBef>
                <a:spcPts val="4501"/>
              </a:spcBef>
              <a:buClr>
                <a:srgbClr val="ffffff"/>
              </a:buClr>
              <a:buSzPct val="123000"/>
              <a:buFont typeface="Play"/>
              <a:buChar char="*"/>
            </a:pPr>
            <a:r>
              <a:rPr b="0" lang="es-ES" sz="7000" spc="-1" strike="noStrike">
                <a:solidFill>
                  <a:srgbClr val="ffffff"/>
                </a:solidFill>
                <a:latin typeface="Avenir Book"/>
                <a:ea typeface="Avenir Book"/>
              </a:rPr>
              <a:t>¿Cómo te aseguras de que no te atrapen?</a:t>
            </a:r>
            <a:endParaRPr b="0" lang="es-AR" sz="7000" spc="-1" strike="noStrike">
              <a:latin typeface="Arial"/>
            </a:endParaRPr>
          </a:p>
        </p:txBody>
      </p:sp>
    </p:spTree>
  </p:cSld>
  <mc:AlternateContent>
    <mc:Choice Requires="p14">
      <p:transition spd="slow" p14:dur="2000"/>
    </mc:Choice>
    <mc:Fallback>
      <p:transition spd="slow"/>
    </mc:Fallback>
  </mc:AlternateContent>
</p:sld>
</file>

<file path=ppt/slides/slide43.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410" name="PlaceHolder 1"/>
          <p:cNvSpPr>
            <a:spLocks noGrp="1"/>
          </p:cNvSpPr>
          <p:nvPr>
            <p:ph type="title"/>
          </p:nvPr>
        </p:nvSpPr>
        <p:spPr>
          <a:xfrm>
            <a:off x="1206360" y="952560"/>
            <a:ext cx="21967920" cy="1429920"/>
          </a:xfrm>
          <a:prstGeom prst="rect">
            <a:avLst/>
          </a:prstGeom>
          <a:noFill/>
          <a:ln w="12600">
            <a:noFill/>
          </a:ln>
        </p:spPr>
        <p:txBody>
          <a:bodyPr lIns="50760" rIns="50760" tIns="50760" bIns="50760" anchor="t">
            <a:noAutofit/>
          </a:bodyPr>
          <a:p>
            <a:pPr algn="ctr">
              <a:buNone/>
            </a:pPr>
            <a:endParaRPr b="0" lang="es-AR" sz="4400" spc="-1" strike="noStrike">
              <a:latin typeface="Arial"/>
            </a:endParaRPr>
          </a:p>
        </p:txBody>
      </p:sp>
      <p:sp>
        <p:nvSpPr>
          <p:cNvPr id="411" name="PlaceHolder 2"/>
          <p:cNvSpPr>
            <a:spLocks noGrp="1"/>
          </p:cNvSpPr>
          <p:nvPr>
            <p:ph/>
          </p:nvPr>
        </p:nvSpPr>
        <p:spPr>
          <a:xfrm>
            <a:off x="1206360" y="2246040"/>
            <a:ext cx="21967920" cy="931680"/>
          </a:xfrm>
          <a:prstGeom prst="rect">
            <a:avLst/>
          </a:prstGeom>
          <a:noFill/>
          <a:ln w="12600">
            <a:noFill/>
          </a:ln>
        </p:spPr>
        <p:txBody>
          <a:bodyPr lIns="45720" rIns="45720" tIns="0" bIns="0" anchor="t">
            <a:noAutofit/>
          </a:bodyPr>
          <a:p>
            <a:pPr>
              <a:lnSpc>
                <a:spcPct val="80000"/>
              </a:lnSpc>
              <a:buNone/>
              <a:tabLst>
                <a:tab algn="l" pos="0"/>
              </a:tabLst>
            </a:pPr>
            <a:r>
              <a:rPr b="0" lang="es-ES" sz="16450" spc="-330" strike="noStrike" cap="all">
                <a:solidFill>
                  <a:srgbClr val="ffffff"/>
                </a:solidFill>
                <a:latin typeface="Avenir Heavy"/>
                <a:ea typeface="Avenir Heavy"/>
              </a:rPr>
              <a:t>Cards You </a:t>
            </a:r>
            <a:endParaRPr b="0" lang="es-AR" sz="16450" spc="-1" strike="noStrike">
              <a:latin typeface="Arial"/>
            </a:endParaRPr>
          </a:p>
        </p:txBody>
      </p:sp>
      <p:pic>
        <p:nvPicPr>
          <p:cNvPr id="412" name="" descr=""/>
          <p:cNvPicPr/>
          <p:nvPr/>
        </p:nvPicPr>
        <p:blipFill>
          <a:blip r:embed="rId1"/>
          <a:stretch/>
        </p:blipFill>
        <p:spPr>
          <a:xfrm>
            <a:off x="79560" y="-228600"/>
            <a:ext cx="24303960" cy="14466600"/>
          </a:xfrm>
          <a:prstGeom prst="rect">
            <a:avLst/>
          </a:prstGeom>
          <a:ln w="0">
            <a:noFill/>
          </a:ln>
        </p:spPr>
      </p:pic>
      <p:sp>
        <p:nvSpPr>
          <p:cNvPr id="413" name=""/>
          <p:cNvSpPr/>
          <p:nvPr/>
        </p:nvSpPr>
        <p:spPr>
          <a:xfrm>
            <a:off x="19203120" y="11430000"/>
            <a:ext cx="2512800" cy="379080"/>
          </a:xfrm>
          <a:prstGeom prst="rect">
            <a:avLst/>
          </a:prstGeom>
          <a:solidFill>
            <a:srgbClr val="ffffff"/>
          </a:solidFill>
          <a:ln w="0">
            <a:solidFill>
              <a:srgbClr val="ffffff"/>
            </a:solidFill>
          </a:ln>
        </p:spPr>
        <p:style>
          <a:lnRef idx="0"/>
          <a:fillRef idx="0"/>
          <a:effectRef idx="0"/>
          <a:fontRef idx="minor"/>
        </p:style>
      </p:sp>
      <p:sp>
        <p:nvSpPr>
          <p:cNvPr id="414" name=""/>
          <p:cNvSpPr/>
          <p:nvPr/>
        </p:nvSpPr>
        <p:spPr>
          <a:xfrm>
            <a:off x="19431000" y="11430000"/>
            <a:ext cx="1141200" cy="684720"/>
          </a:xfrm>
          <a:prstGeom prst="rect">
            <a:avLst/>
          </a:prstGeom>
          <a:solidFill>
            <a:srgbClr val="ffffff"/>
          </a:solidFill>
          <a:ln w="0">
            <a:solidFill>
              <a:srgbClr val="ffffff"/>
            </a:solidFill>
          </a:ln>
        </p:spPr>
        <p:style>
          <a:lnRef idx="0"/>
          <a:fillRef idx="0"/>
          <a:effectRef idx="0"/>
          <a:fontRef idx="minor"/>
        </p:style>
      </p:sp>
    </p:spTree>
  </p:cSld>
  <mc:AlternateContent>
    <mc:Choice Requires="p14">
      <p:transition spd="slow" p14:dur="2000"/>
    </mc:Choice>
    <mc:Fallback>
      <p:transition spd="slow"/>
    </mc:Fallback>
  </mc:AlternateContent>
</p:sld>
</file>

<file path=ppt/slides/slide44.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000000"/>
        </a:solidFill>
      </p:bgPr>
    </p:bg>
    <p:spTree>
      <p:nvGrpSpPr>
        <p:cNvPr id="1" name=""/>
        <p:cNvGrpSpPr/>
        <p:nvPr/>
      </p:nvGrpSpPr>
      <p:grpSpPr>
        <a:xfrm>
          <a:off x="0" y="0"/>
          <a:ext cx="0" cy="0"/>
          <a:chOff x="0" y="0"/>
          <a:chExt cx="0" cy="0"/>
        </a:xfrm>
      </p:grpSpPr>
      <p:sp>
        <p:nvSpPr>
          <p:cNvPr id="415" name="PlaceHolder 1"/>
          <p:cNvSpPr>
            <a:spLocks noGrp="1"/>
          </p:cNvSpPr>
          <p:nvPr>
            <p:ph type="title"/>
          </p:nvPr>
        </p:nvSpPr>
        <p:spPr>
          <a:xfrm rot="16200000">
            <a:off x="-4065120" y="3390480"/>
            <a:ext cx="12423600" cy="6559560"/>
          </a:xfrm>
          <a:prstGeom prst="rect">
            <a:avLst/>
          </a:prstGeom>
          <a:noFill/>
          <a:ln w="12600">
            <a:noFill/>
          </a:ln>
        </p:spPr>
        <p:txBody>
          <a:bodyPr lIns="50760" rIns="50760" tIns="50760" bIns="50760" anchor="b">
            <a:noAutofit/>
          </a:bodyPr>
          <a:p>
            <a:pPr>
              <a:lnSpc>
                <a:spcPct val="80000"/>
              </a:lnSpc>
              <a:buNone/>
              <a:tabLst>
                <a:tab algn="l" pos="0"/>
              </a:tabLst>
            </a:pPr>
            <a:r>
              <a:rPr b="0" lang="es-ES" sz="13500" spc="-330" strike="noStrike" cap="all">
                <a:solidFill>
                  <a:srgbClr val="ffffff"/>
                </a:solidFill>
                <a:latin typeface="Avenir Heavy"/>
                <a:ea typeface="Avenir Heavy"/>
              </a:rPr>
              <a:t>Cartas para jugar</a:t>
            </a:r>
            <a:endParaRPr b="0" lang="es-AR" sz="13500" spc="-1" strike="noStrike">
              <a:latin typeface="Arial"/>
            </a:endParaRPr>
          </a:p>
        </p:txBody>
      </p:sp>
      <p:pic>
        <p:nvPicPr>
          <p:cNvPr id="416" name="" descr=""/>
          <p:cNvPicPr/>
          <p:nvPr/>
        </p:nvPicPr>
        <p:blipFill>
          <a:blip r:embed="rId1"/>
          <a:stretch/>
        </p:blipFill>
        <p:spPr>
          <a:xfrm>
            <a:off x="5715000" y="3004200"/>
            <a:ext cx="3179520" cy="4513680"/>
          </a:xfrm>
          <a:prstGeom prst="rect">
            <a:avLst/>
          </a:prstGeom>
          <a:ln w="0">
            <a:noFill/>
          </a:ln>
        </p:spPr>
      </p:pic>
      <p:pic>
        <p:nvPicPr>
          <p:cNvPr id="417" name="" descr=""/>
          <p:cNvPicPr/>
          <p:nvPr/>
        </p:nvPicPr>
        <p:blipFill>
          <a:blip r:embed="rId2"/>
          <a:stretch/>
        </p:blipFill>
        <p:spPr>
          <a:xfrm rot="21582600">
            <a:off x="9013680" y="2983680"/>
            <a:ext cx="3186720" cy="4524480"/>
          </a:xfrm>
          <a:prstGeom prst="rect">
            <a:avLst/>
          </a:prstGeom>
          <a:ln w="0">
            <a:noFill/>
          </a:ln>
        </p:spPr>
      </p:pic>
      <p:pic>
        <p:nvPicPr>
          <p:cNvPr id="418" name="" descr=""/>
          <p:cNvPicPr/>
          <p:nvPr/>
        </p:nvPicPr>
        <p:blipFill>
          <a:blip r:embed="rId3"/>
          <a:stretch/>
        </p:blipFill>
        <p:spPr>
          <a:xfrm>
            <a:off x="12344400" y="2971800"/>
            <a:ext cx="3219480" cy="4570560"/>
          </a:xfrm>
          <a:prstGeom prst="rect">
            <a:avLst/>
          </a:prstGeom>
          <a:ln w="0">
            <a:noFill/>
          </a:ln>
        </p:spPr>
      </p:pic>
      <p:pic>
        <p:nvPicPr>
          <p:cNvPr id="419" name="" descr=""/>
          <p:cNvPicPr/>
          <p:nvPr/>
        </p:nvPicPr>
        <p:blipFill>
          <a:blip r:embed="rId4"/>
          <a:stretch/>
        </p:blipFill>
        <p:spPr>
          <a:xfrm>
            <a:off x="15726600" y="2971800"/>
            <a:ext cx="3201480" cy="4544640"/>
          </a:xfrm>
          <a:prstGeom prst="rect">
            <a:avLst/>
          </a:prstGeom>
          <a:ln w="0">
            <a:noFill/>
          </a:ln>
        </p:spPr>
      </p:pic>
      <p:pic>
        <p:nvPicPr>
          <p:cNvPr id="420" name="" descr=""/>
          <p:cNvPicPr/>
          <p:nvPr/>
        </p:nvPicPr>
        <p:blipFill>
          <a:blip r:embed="rId5"/>
          <a:stretch/>
        </p:blipFill>
        <p:spPr>
          <a:xfrm>
            <a:off x="19130400" y="7772400"/>
            <a:ext cx="3198960" cy="4541400"/>
          </a:xfrm>
          <a:prstGeom prst="rect">
            <a:avLst/>
          </a:prstGeom>
          <a:ln w="0">
            <a:noFill/>
          </a:ln>
        </p:spPr>
      </p:pic>
      <p:pic>
        <p:nvPicPr>
          <p:cNvPr id="421" name="" descr=""/>
          <p:cNvPicPr/>
          <p:nvPr/>
        </p:nvPicPr>
        <p:blipFill>
          <a:blip r:embed="rId6"/>
          <a:stretch/>
        </p:blipFill>
        <p:spPr>
          <a:xfrm>
            <a:off x="19114200" y="2971800"/>
            <a:ext cx="3219480" cy="4570560"/>
          </a:xfrm>
          <a:prstGeom prst="rect">
            <a:avLst/>
          </a:prstGeom>
          <a:ln w="0">
            <a:noFill/>
          </a:ln>
        </p:spPr>
      </p:pic>
      <p:pic>
        <p:nvPicPr>
          <p:cNvPr id="422" name="" descr=""/>
          <p:cNvPicPr/>
          <p:nvPr/>
        </p:nvPicPr>
        <p:blipFill>
          <a:blip r:embed="rId7"/>
          <a:stretch/>
        </p:blipFill>
        <p:spPr>
          <a:xfrm>
            <a:off x="5734440" y="7772400"/>
            <a:ext cx="3179520" cy="4513680"/>
          </a:xfrm>
          <a:prstGeom prst="rect">
            <a:avLst/>
          </a:prstGeom>
          <a:ln w="0">
            <a:noFill/>
          </a:ln>
        </p:spPr>
      </p:pic>
      <p:pic>
        <p:nvPicPr>
          <p:cNvPr id="423" name="" descr=""/>
          <p:cNvPicPr/>
          <p:nvPr/>
        </p:nvPicPr>
        <p:blipFill>
          <a:blip r:embed="rId8"/>
          <a:stretch/>
        </p:blipFill>
        <p:spPr>
          <a:xfrm>
            <a:off x="12323880" y="7772400"/>
            <a:ext cx="3219480" cy="4570560"/>
          </a:xfrm>
          <a:prstGeom prst="rect">
            <a:avLst/>
          </a:prstGeom>
          <a:ln w="0">
            <a:noFill/>
          </a:ln>
        </p:spPr>
      </p:pic>
    </p:spTree>
  </p:cSld>
  <mc:AlternateContent>
    <mc:Choice Requires="p14">
      <p:transition spd="slow" p14:dur="2000"/>
    </mc:Choice>
    <mc:Fallback>
      <p:transition spd="slow"/>
    </mc:Fallback>
  </mc:AlternateContent>
</p:sld>
</file>

<file path=ppt/slides/slide45.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febd00"/>
        </a:solidFill>
      </p:bgPr>
    </p:bg>
    <p:spTree>
      <p:nvGrpSpPr>
        <p:cNvPr id="1" name=""/>
        <p:cNvGrpSpPr/>
        <p:nvPr/>
      </p:nvGrpSpPr>
      <p:grpSpPr>
        <a:xfrm>
          <a:off x="0" y="0"/>
          <a:ext cx="0" cy="0"/>
          <a:chOff x="0" y="0"/>
          <a:chExt cx="0" cy="0"/>
        </a:xfrm>
      </p:grpSpPr>
      <p:sp>
        <p:nvSpPr>
          <p:cNvPr id="424" name="PlaceHolder 1"/>
          <p:cNvSpPr>
            <a:spLocks noGrp="1"/>
          </p:cNvSpPr>
          <p:nvPr>
            <p:ph type="title"/>
          </p:nvPr>
        </p:nvSpPr>
        <p:spPr>
          <a:xfrm>
            <a:off x="1206360" y="952560"/>
            <a:ext cx="21967920" cy="1854360"/>
          </a:xfrm>
          <a:prstGeom prst="rect">
            <a:avLst/>
          </a:prstGeom>
          <a:noFill/>
          <a:ln w="12600">
            <a:noFill/>
          </a:ln>
        </p:spPr>
        <p:txBody>
          <a:bodyPr lIns="50760" rIns="50760" tIns="50760" bIns="50760" anchor="t">
            <a:noAutofit/>
          </a:bodyPr>
          <a:p>
            <a:pPr algn="ctr">
              <a:lnSpc>
                <a:spcPct val="80000"/>
              </a:lnSpc>
              <a:buNone/>
              <a:tabLst>
                <a:tab algn="l" pos="0"/>
              </a:tabLst>
            </a:pPr>
            <a:r>
              <a:rPr b="0" lang="es-ES" sz="10100" spc="-202" strike="noStrike" cap="all">
                <a:solidFill>
                  <a:srgbClr val="000000"/>
                </a:solidFill>
                <a:latin typeface="Avenir Heavy"/>
                <a:ea typeface="Avenir Heavy"/>
              </a:rPr>
              <a:t>eScenario 7: GEO-BLOQUEO</a:t>
            </a:r>
            <a:endParaRPr b="0" lang="es-AR" sz="10100" spc="-1" strike="noStrike">
              <a:latin typeface="Arial"/>
            </a:endParaRPr>
          </a:p>
        </p:txBody>
      </p:sp>
      <p:sp>
        <p:nvSpPr>
          <p:cNvPr id="425" name="PlaceHolder 2"/>
          <p:cNvSpPr>
            <a:spLocks noGrp="1"/>
          </p:cNvSpPr>
          <p:nvPr>
            <p:ph/>
          </p:nvPr>
        </p:nvSpPr>
        <p:spPr>
          <a:xfrm>
            <a:off x="1206360" y="3349440"/>
            <a:ext cx="21967920" cy="9151920"/>
          </a:xfrm>
          <a:prstGeom prst="rect">
            <a:avLst/>
          </a:prstGeom>
          <a:noFill/>
          <a:ln w="12600">
            <a:noFill/>
          </a:ln>
        </p:spPr>
        <p:txBody>
          <a:bodyPr lIns="50760" rIns="50760" tIns="50760" bIns="50760" anchor="t">
            <a:noAutofit/>
          </a:bodyPr>
          <a:p>
            <a:pPr marL="609480" indent="-609480">
              <a:lnSpc>
                <a:spcPct val="90000"/>
              </a:lnSpc>
              <a:spcBef>
                <a:spcPts val="4501"/>
              </a:spcBef>
              <a:buClr>
                <a:srgbClr val="000000"/>
              </a:buClr>
              <a:buSzPct val="123000"/>
              <a:buFont typeface="Play"/>
              <a:buChar char="*"/>
            </a:pPr>
            <a:r>
              <a:rPr b="0" lang="es-ES" sz="7000" spc="-1" strike="noStrike">
                <a:solidFill>
                  <a:srgbClr val="000000"/>
                </a:solidFill>
                <a:latin typeface="Avenir Book"/>
                <a:ea typeface="Avenir Book"/>
              </a:rPr>
              <a:t>En la región donde te encuentras el gobierno ha impedido descargar una determinada aplicación (por ejemplo, una plataforma de redes sociales oTelegram) o bloquea direcciones IP específicas conocidas de determinadas VPN.</a:t>
            </a:r>
            <a:endParaRPr b="0" lang="es-AR" sz="7000" spc="-1" strike="noStrike">
              <a:latin typeface="Arial"/>
            </a:endParaRPr>
          </a:p>
          <a:p>
            <a:pPr marL="609480" indent="-609480">
              <a:lnSpc>
                <a:spcPct val="90000"/>
              </a:lnSpc>
              <a:spcBef>
                <a:spcPts val="4501"/>
              </a:spcBef>
              <a:buClr>
                <a:srgbClr val="000000"/>
              </a:buClr>
              <a:buSzPct val="123000"/>
              <a:buFont typeface="Play"/>
              <a:buChar char="*"/>
            </a:pPr>
            <a:r>
              <a:rPr b="0" lang="es-ES" sz="7000" spc="-1" strike="noStrike">
                <a:solidFill>
                  <a:srgbClr val="000000"/>
                </a:solidFill>
                <a:latin typeface="Avenir Book"/>
                <a:ea typeface="Avenir Book"/>
              </a:rPr>
              <a:t>¿Cómo puedes descargar y usar esta aplicación de todos modos?</a:t>
            </a:r>
            <a:endParaRPr b="0" lang="es-AR" sz="7000" spc="-1" strike="noStrike">
              <a:latin typeface="Arial"/>
            </a:endParaRPr>
          </a:p>
          <a:p>
            <a:pPr>
              <a:lnSpc>
                <a:spcPct val="90000"/>
              </a:lnSpc>
              <a:spcBef>
                <a:spcPts val="4501"/>
              </a:spcBef>
              <a:buNone/>
            </a:pPr>
            <a:endParaRPr b="0" lang="es-AR" sz="7000" spc="-1" strike="noStrike">
              <a:latin typeface="Arial"/>
            </a:endParaRPr>
          </a:p>
        </p:txBody>
      </p:sp>
    </p:spTree>
  </p:cSld>
  <mc:AlternateContent>
    <mc:Choice Requires="p14">
      <p:transition spd="slow" p14:dur="2000"/>
    </mc:Choice>
    <mc:Fallback>
      <p:transition spd="slow"/>
    </mc:Fallback>
  </mc:AlternateContent>
</p:sld>
</file>

<file path=ppt/slides/slide46.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426" name="PlaceHolder 1"/>
          <p:cNvSpPr>
            <a:spLocks noGrp="1"/>
          </p:cNvSpPr>
          <p:nvPr>
            <p:ph type="title"/>
          </p:nvPr>
        </p:nvSpPr>
        <p:spPr>
          <a:xfrm>
            <a:off x="1206360" y="952560"/>
            <a:ext cx="21967920" cy="1429920"/>
          </a:xfrm>
          <a:prstGeom prst="rect">
            <a:avLst/>
          </a:prstGeom>
          <a:noFill/>
          <a:ln w="12600">
            <a:noFill/>
          </a:ln>
        </p:spPr>
        <p:txBody>
          <a:bodyPr lIns="50760" rIns="50760" tIns="50760" bIns="50760" anchor="t">
            <a:noAutofit/>
          </a:bodyPr>
          <a:p>
            <a:pPr algn="ctr">
              <a:buNone/>
            </a:pPr>
            <a:endParaRPr b="0" lang="es-AR" sz="4400" spc="-1" strike="noStrike">
              <a:latin typeface="Arial"/>
            </a:endParaRPr>
          </a:p>
        </p:txBody>
      </p:sp>
      <p:sp>
        <p:nvSpPr>
          <p:cNvPr id="427" name="PlaceHolder 2"/>
          <p:cNvSpPr>
            <a:spLocks noGrp="1"/>
          </p:cNvSpPr>
          <p:nvPr>
            <p:ph/>
          </p:nvPr>
        </p:nvSpPr>
        <p:spPr>
          <a:xfrm>
            <a:off x="1206360" y="2246040"/>
            <a:ext cx="21967920" cy="931680"/>
          </a:xfrm>
          <a:prstGeom prst="rect">
            <a:avLst/>
          </a:prstGeom>
          <a:noFill/>
          <a:ln w="12600">
            <a:noFill/>
          </a:ln>
        </p:spPr>
        <p:txBody>
          <a:bodyPr lIns="45720" rIns="45720" tIns="0" bIns="0" anchor="t">
            <a:noAutofit/>
          </a:bodyPr>
          <a:p>
            <a:pPr>
              <a:lnSpc>
                <a:spcPct val="80000"/>
              </a:lnSpc>
              <a:buNone/>
              <a:tabLst>
                <a:tab algn="l" pos="0"/>
              </a:tabLst>
            </a:pPr>
            <a:r>
              <a:rPr b="0" lang="es-ES" sz="16450" spc="-330" strike="noStrike" cap="all">
                <a:solidFill>
                  <a:srgbClr val="ffffff"/>
                </a:solidFill>
                <a:latin typeface="Avenir Heavy"/>
                <a:ea typeface="Avenir Heavy"/>
              </a:rPr>
              <a:t>Cards You </a:t>
            </a:r>
            <a:endParaRPr b="0" lang="es-AR" sz="16450" spc="-1" strike="noStrike">
              <a:latin typeface="Arial"/>
            </a:endParaRPr>
          </a:p>
        </p:txBody>
      </p:sp>
      <p:pic>
        <p:nvPicPr>
          <p:cNvPr id="428" name="" descr=""/>
          <p:cNvPicPr/>
          <p:nvPr/>
        </p:nvPicPr>
        <p:blipFill>
          <a:blip r:embed="rId1"/>
          <a:stretch/>
        </p:blipFill>
        <p:spPr>
          <a:xfrm>
            <a:off x="79560" y="0"/>
            <a:ext cx="24194520" cy="14401440"/>
          </a:xfrm>
          <a:prstGeom prst="rect">
            <a:avLst/>
          </a:prstGeom>
          <a:ln w="0">
            <a:noFill/>
          </a:ln>
        </p:spPr>
      </p:pic>
      <p:sp>
        <p:nvSpPr>
          <p:cNvPr id="429" name=""/>
          <p:cNvSpPr/>
          <p:nvPr/>
        </p:nvSpPr>
        <p:spPr>
          <a:xfrm>
            <a:off x="10744200" y="9372600"/>
            <a:ext cx="2512800" cy="684000"/>
          </a:xfrm>
          <a:prstGeom prst="rect">
            <a:avLst/>
          </a:prstGeom>
          <a:solidFill>
            <a:srgbClr val="ffffff"/>
          </a:solidFill>
          <a:ln w="0">
            <a:solidFill>
              <a:srgbClr val="ffffff"/>
            </a:solidFill>
          </a:ln>
        </p:spPr>
        <p:style>
          <a:lnRef idx="0"/>
          <a:fillRef idx="0"/>
          <a:effectRef idx="0"/>
          <a:fontRef idx="minor"/>
        </p:style>
        <p:txBody>
          <a:bodyPr lIns="90000" rIns="90000" tIns="45000" bIns="45000" anchor="ctr">
            <a:noAutofit/>
          </a:bodyPr>
          <a:p>
            <a:pPr algn="ctr">
              <a:lnSpc>
                <a:spcPct val="100000"/>
              </a:lnSpc>
              <a:buNone/>
            </a:pPr>
            <a:r>
              <a:rPr b="1" lang="es-ES" sz="3200" spc="-1" strike="noStrike">
                <a:solidFill>
                  <a:srgbClr val="000000"/>
                </a:solidFill>
                <a:latin typeface="LM Roman Unslanted 10"/>
                <a:ea typeface="DejaVu Sans"/>
              </a:rPr>
              <a:t>PAÍS</a:t>
            </a:r>
            <a:endParaRPr b="0" lang="es-AR" sz="3200" spc="-1" strike="noStrike">
              <a:latin typeface="Arial"/>
            </a:endParaRPr>
          </a:p>
        </p:txBody>
      </p:sp>
      <p:sp>
        <p:nvSpPr>
          <p:cNvPr id="430" name=""/>
          <p:cNvSpPr/>
          <p:nvPr/>
        </p:nvSpPr>
        <p:spPr>
          <a:xfrm>
            <a:off x="19203120" y="11430000"/>
            <a:ext cx="2512800" cy="379080"/>
          </a:xfrm>
          <a:prstGeom prst="rect">
            <a:avLst/>
          </a:prstGeom>
          <a:solidFill>
            <a:srgbClr val="ffffff"/>
          </a:solidFill>
          <a:ln w="0">
            <a:solidFill>
              <a:srgbClr val="ffffff"/>
            </a:solidFill>
          </a:ln>
        </p:spPr>
        <p:style>
          <a:lnRef idx="0"/>
          <a:fillRef idx="0"/>
          <a:effectRef idx="0"/>
          <a:fontRef idx="minor"/>
        </p:style>
      </p:sp>
      <p:sp>
        <p:nvSpPr>
          <p:cNvPr id="431" name=""/>
          <p:cNvSpPr/>
          <p:nvPr/>
        </p:nvSpPr>
        <p:spPr>
          <a:xfrm>
            <a:off x="19431000" y="11430000"/>
            <a:ext cx="1141200" cy="684720"/>
          </a:xfrm>
          <a:prstGeom prst="rect">
            <a:avLst/>
          </a:prstGeom>
          <a:solidFill>
            <a:srgbClr val="ffffff"/>
          </a:solidFill>
          <a:ln w="0">
            <a:solidFill>
              <a:srgbClr val="ffffff"/>
            </a:solidFill>
          </a:ln>
        </p:spPr>
        <p:style>
          <a:lnRef idx="0"/>
          <a:fillRef idx="0"/>
          <a:effectRef idx="0"/>
          <a:fontRef idx="minor"/>
        </p:style>
      </p:sp>
    </p:spTree>
  </p:cSld>
  <mc:AlternateContent>
    <mc:Choice Requires="p14">
      <p:transition spd="slow" p14:dur="2000"/>
    </mc:Choice>
    <mc:Fallback>
      <p:transition spd="slow"/>
    </mc:Fallback>
  </mc:AlternateContent>
</p:sld>
</file>

<file path=ppt/slides/slide47.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000000"/>
        </a:solidFill>
      </p:bgPr>
    </p:bg>
    <p:spTree>
      <p:nvGrpSpPr>
        <p:cNvPr id="1" name=""/>
        <p:cNvGrpSpPr/>
        <p:nvPr/>
      </p:nvGrpSpPr>
      <p:grpSpPr>
        <a:xfrm>
          <a:off x="0" y="0"/>
          <a:ext cx="0" cy="0"/>
          <a:chOff x="0" y="0"/>
          <a:chExt cx="0" cy="0"/>
        </a:xfrm>
      </p:grpSpPr>
      <p:sp>
        <p:nvSpPr>
          <p:cNvPr id="432" name="PlaceHolder 1"/>
          <p:cNvSpPr>
            <a:spLocks noGrp="1"/>
          </p:cNvSpPr>
          <p:nvPr>
            <p:ph type="title"/>
          </p:nvPr>
        </p:nvSpPr>
        <p:spPr>
          <a:xfrm rot="16200000">
            <a:off x="-4065120" y="3390480"/>
            <a:ext cx="12423600" cy="6559560"/>
          </a:xfrm>
          <a:prstGeom prst="rect">
            <a:avLst/>
          </a:prstGeom>
          <a:noFill/>
          <a:ln w="12600">
            <a:noFill/>
          </a:ln>
        </p:spPr>
        <p:txBody>
          <a:bodyPr lIns="50760" rIns="50760" tIns="50760" bIns="50760" anchor="b">
            <a:noAutofit/>
          </a:bodyPr>
          <a:p>
            <a:pPr>
              <a:lnSpc>
                <a:spcPct val="80000"/>
              </a:lnSpc>
              <a:buNone/>
              <a:tabLst>
                <a:tab algn="l" pos="0"/>
              </a:tabLst>
            </a:pPr>
            <a:r>
              <a:rPr b="0" lang="es-ES" sz="13500" spc="-330" strike="noStrike" cap="all">
                <a:solidFill>
                  <a:srgbClr val="ffffff"/>
                </a:solidFill>
                <a:latin typeface="Avenir Heavy"/>
                <a:ea typeface="Avenir Heavy"/>
              </a:rPr>
              <a:t>Cartas para jugar</a:t>
            </a:r>
            <a:endParaRPr b="0" lang="es-AR" sz="13500" spc="-1" strike="noStrike">
              <a:latin typeface="Arial"/>
            </a:endParaRPr>
          </a:p>
        </p:txBody>
      </p:sp>
      <p:pic>
        <p:nvPicPr>
          <p:cNvPr id="433" name="" descr=""/>
          <p:cNvPicPr/>
          <p:nvPr/>
        </p:nvPicPr>
        <p:blipFill>
          <a:blip r:embed="rId1"/>
          <a:stretch/>
        </p:blipFill>
        <p:spPr>
          <a:xfrm>
            <a:off x="5715000" y="3004200"/>
            <a:ext cx="3179520" cy="4513680"/>
          </a:xfrm>
          <a:prstGeom prst="rect">
            <a:avLst/>
          </a:prstGeom>
          <a:ln w="0">
            <a:noFill/>
          </a:ln>
        </p:spPr>
      </p:pic>
      <p:pic>
        <p:nvPicPr>
          <p:cNvPr id="434" name="" descr=""/>
          <p:cNvPicPr/>
          <p:nvPr/>
        </p:nvPicPr>
        <p:blipFill>
          <a:blip r:embed="rId2"/>
          <a:stretch/>
        </p:blipFill>
        <p:spPr>
          <a:xfrm rot="21582600">
            <a:off x="9013680" y="2983680"/>
            <a:ext cx="3186720" cy="4524480"/>
          </a:xfrm>
          <a:prstGeom prst="rect">
            <a:avLst/>
          </a:prstGeom>
          <a:ln w="0">
            <a:noFill/>
          </a:ln>
        </p:spPr>
      </p:pic>
      <p:pic>
        <p:nvPicPr>
          <p:cNvPr id="435" name="" descr=""/>
          <p:cNvPicPr/>
          <p:nvPr/>
        </p:nvPicPr>
        <p:blipFill>
          <a:blip r:embed="rId3"/>
          <a:stretch/>
        </p:blipFill>
        <p:spPr>
          <a:xfrm>
            <a:off x="12344400" y="2971800"/>
            <a:ext cx="3219480" cy="4570560"/>
          </a:xfrm>
          <a:prstGeom prst="rect">
            <a:avLst/>
          </a:prstGeom>
          <a:ln w="0">
            <a:noFill/>
          </a:ln>
        </p:spPr>
      </p:pic>
      <p:pic>
        <p:nvPicPr>
          <p:cNvPr id="436" name="" descr=""/>
          <p:cNvPicPr/>
          <p:nvPr/>
        </p:nvPicPr>
        <p:blipFill>
          <a:blip r:embed="rId4"/>
          <a:stretch/>
        </p:blipFill>
        <p:spPr>
          <a:xfrm>
            <a:off x="15726600" y="2971800"/>
            <a:ext cx="3201480" cy="4544640"/>
          </a:xfrm>
          <a:prstGeom prst="rect">
            <a:avLst/>
          </a:prstGeom>
          <a:ln w="0">
            <a:noFill/>
          </a:ln>
        </p:spPr>
      </p:pic>
      <p:pic>
        <p:nvPicPr>
          <p:cNvPr id="437" name="" descr=""/>
          <p:cNvPicPr/>
          <p:nvPr/>
        </p:nvPicPr>
        <p:blipFill>
          <a:blip r:embed="rId5"/>
          <a:stretch/>
        </p:blipFill>
        <p:spPr>
          <a:xfrm>
            <a:off x="19130400" y="7772400"/>
            <a:ext cx="3198960" cy="4541400"/>
          </a:xfrm>
          <a:prstGeom prst="rect">
            <a:avLst/>
          </a:prstGeom>
          <a:ln w="0">
            <a:noFill/>
          </a:ln>
        </p:spPr>
      </p:pic>
      <p:pic>
        <p:nvPicPr>
          <p:cNvPr id="438" name="" descr=""/>
          <p:cNvPicPr/>
          <p:nvPr/>
        </p:nvPicPr>
        <p:blipFill>
          <a:blip r:embed="rId6"/>
          <a:stretch/>
        </p:blipFill>
        <p:spPr>
          <a:xfrm>
            <a:off x="19114200" y="2971800"/>
            <a:ext cx="3219480" cy="4570560"/>
          </a:xfrm>
          <a:prstGeom prst="rect">
            <a:avLst/>
          </a:prstGeom>
          <a:ln w="0">
            <a:noFill/>
          </a:ln>
        </p:spPr>
      </p:pic>
      <p:pic>
        <p:nvPicPr>
          <p:cNvPr id="439" name="" descr=""/>
          <p:cNvPicPr/>
          <p:nvPr/>
        </p:nvPicPr>
        <p:blipFill>
          <a:blip r:embed="rId7"/>
          <a:stretch/>
        </p:blipFill>
        <p:spPr>
          <a:xfrm>
            <a:off x="5734440" y="7772400"/>
            <a:ext cx="3179520" cy="4513680"/>
          </a:xfrm>
          <a:prstGeom prst="rect">
            <a:avLst/>
          </a:prstGeom>
          <a:ln w="0">
            <a:noFill/>
          </a:ln>
        </p:spPr>
      </p:pic>
      <p:pic>
        <p:nvPicPr>
          <p:cNvPr id="440" name="" descr=""/>
          <p:cNvPicPr/>
          <p:nvPr/>
        </p:nvPicPr>
        <p:blipFill>
          <a:blip r:embed="rId8"/>
          <a:stretch/>
        </p:blipFill>
        <p:spPr>
          <a:xfrm>
            <a:off x="12323880" y="7772400"/>
            <a:ext cx="3219480" cy="4570560"/>
          </a:xfrm>
          <a:prstGeom prst="rect">
            <a:avLst/>
          </a:prstGeom>
          <a:ln w="0">
            <a:noFill/>
          </a:ln>
        </p:spPr>
      </p:pic>
    </p:spTree>
  </p:cSld>
  <mc:AlternateContent>
    <mc:Choice Requires="p14">
      <p:transition spd="slow" p14:dur="2000"/>
    </mc:Choice>
    <mc:Fallback>
      <p:transition spd="slow"/>
    </mc:Fallback>
  </mc:AlternateContent>
</p:sld>
</file>

<file path=ppt/slides/slide48.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8ea8ae"/>
        </a:solidFill>
      </p:bgPr>
    </p:bg>
    <p:spTree>
      <p:nvGrpSpPr>
        <p:cNvPr id="1" name=""/>
        <p:cNvGrpSpPr/>
        <p:nvPr/>
      </p:nvGrpSpPr>
      <p:grpSpPr>
        <a:xfrm>
          <a:off x="0" y="0"/>
          <a:ext cx="0" cy="0"/>
          <a:chOff x="0" y="0"/>
          <a:chExt cx="0" cy="0"/>
        </a:xfrm>
      </p:grpSpPr>
      <p:sp>
        <p:nvSpPr>
          <p:cNvPr id="441" name="PlaceHolder 1"/>
          <p:cNvSpPr>
            <a:spLocks noGrp="1"/>
          </p:cNvSpPr>
          <p:nvPr>
            <p:ph type="title"/>
          </p:nvPr>
        </p:nvSpPr>
        <p:spPr>
          <a:xfrm>
            <a:off x="1206360" y="952560"/>
            <a:ext cx="21967920" cy="1854360"/>
          </a:xfrm>
          <a:prstGeom prst="rect">
            <a:avLst/>
          </a:prstGeom>
          <a:noFill/>
          <a:ln w="12600">
            <a:noFill/>
          </a:ln>
        </p:spPr>
        <p:txBody>
          <a:bodyPr lIns="50760" rIns="50760" tIns="50760" bIns="50760" anchor="t">
            <a:noAutofit/>
          </a:bodyPr>
          <a:p>
            <a:pPr algn="ctr">
              <a:lnSpc>
                <a:spcPct val="80000"/>
              </a:lnSpc>
              <a:buNone/>
              <a:tabLst>
                <a:tab algn="l" pos="0"/>
              </a:tabLst>
            </a:pPr>
            <a:r>
              <a:rPr b="0" lang="es-ES" sz="9700" spc="-194" strike="noStrike" cap="all">
                <a:solidFill>
                  <a:srgbClr val="000000"/>
                </a:solidFill>
                <a:latin typeface="Avenir Heavy"/>
                <a:ea typeface="Avenir Heavy"/>
              </a:rPr>
              <a:t>eScenario 8: INTERFERENCIA EN TELÉFONOS CELULARES (JAMMING) </a:t>
            </a:r>
            <a:endParaRPr b="0" lang="es-AR" sz="9700" spc="-1" strike="noStrike">
              <a:latin typeface="Arial"/>
            </a:endParaRPr>
          </a:p>
          <a:p>
            <a:pPr algn="ctr">
              <a:lnSpc>
                <a:spcPct val="80000"/>
              </a:lnSpc>
              <a:buNone/>
              <a:tabLst>
                <a:tab algn="l" pos="0"/>
              </a:tabLst>
            </a:pPr>
            <a:endParaRPr b="0" lang="es-AR" sz="9700" spc="-1" strike="noStrike">
              <a:latin typeface="Arial"/>
            </a:endParaRPr>
          </a:p>
        </p:txBody>
      </p:sp>
      <p:sp>
        <p:nvSpPr>
          <p:cNvPr id="442" name="PlaceHolder 2"/>
          <p:cNvSpPr>
            <a:spLocks noGrp="1"/>
          </p:cNvSpPr>
          <p:nvPr>
            <p:ph/>
          </p:nvPr>
        </p:nvSpPr>
        <p:spPr>
          <a:xfrm>
            <a:off x="1143000" y="3647160"/>
            <a:ext cx="21967920" cy="9151920"/>
          </a:xfrm>
          <a:prstGeom prst="rect">
            <a:avLst/>
          </a:prstGeom>
          <a:noFill/>
          <a:ln w="12600">
            <a:noFill/>
          </a:ln>
        </p:spPr>
        <p:txBody>
          <a:bodyPr lIns="50760" rIns="50760" tIns="50760" bIns="50760" anchor="t">
            <a:noAutofit/>
          </a:bodyPr>
          <a:p>
            <a:pPr marL="548640" indent="-548640">
              <a:lnSpc>
                <a:spcPct val="90000"/>
              </a:lnSpc>
              <a:spcBef>
                <a:spcPts val="4000"/>
              </a:spcBef>
              <a:buClr>
                <a:srgbClr val="000000"/>
              </a:buClr>
              <a:buSzPct val="123000"/>
              <a:buFont typeface="Play"/>
              <a:buChar char="*"/>
            </a:pPr>
            <a:r>
              <a:rPr b="0" lang="es-ES" sz="6300" spc="-1" strike="noStrike">
                <a:solidFill>
                  <a:srgbClr val="000000"/>
                </a:solidFill>
                <a:latin typeface="Avenir Book"/>
                <a:ea typeface="Avenir Book"/>
              </a:rPr>
              <a:t>Estás en una protesta junto con tus amigos. Estás utilizando la red de telefonía celular (móvil). Tienes buena recepción en el teléfono móvil, pero no puedes enviar ni recibir mensajes. Sospechas que la red está bloqueada. </a:t>
            </a:r>
            <a:endParaRPr b="0" lang="es-AR" sz="6300" spc="-1" strike="noStrike">
              <a:latin typeface="Arial"/>
            </a:endParaRPr>
          </a:p>
          <a:p>
            <a:pPr marL="548640" indent="-548640">
              <a:lnSpc>
                <a:spcPct val="90000"/>
              </a:lnSpc>
              <a:spcBef>
                <a:spcPts val="4000"/>
              </a:spcBef>
              <a:buClr>
                <a:srgbClr val="000000"/>
              </a:buClr>
              <a:buSzPct val="123000"/>
              <a:buFont typeface="Play"/>
              <a:buChar char="*"/>
            </a:pPr>
            <a:r>
              <a:rPr b="0" lang="es-ES" sz="6300" spc="-1" strike="noStrike">
                <a:solidFill>
                  <a:srgbClr val="000000"/>
                </a:solidFill>
                <a:latin typeface="Avenir Book"/>
                <a:ea typeface="Avenir Book"/>
              </a:rPr>
              <a:t>¿Qué puedes utilizar para mantenerte conectado con tus compañeros manifestantes? </a:t>
            </a:r>
            <a:endParaRPr b="0" lang="es-AR" sz="6300" spc="-1" strike="noStrike">
              <a:latin typeface="Arial"/>
            </a:endParaRPr>
          </a:p>
          <a:p>
            <a:pPr marL="548640" indent="-548640">
              <a:lnSpc>
                <a:spcPct val="90000"/>
              </a:lnSpc>
              <a:spcBef>
                <a:spcPts val="4000"/>
              </a:spcBef>
              <a:buClr>
                <a:srgbClr val="000000"/>
              </a:buClr>
              <a:buSzPct val="123000"/>
              <a:buFont typeface="Play"/>
              <a:buChar char="*"/>
            </a:pPr>
            <a:r>
              <a:rPr b="0" lang="es-ES" sz="6300" spc="-1" strike="noStrike">
                <a:solidFill>
                  <a:srgbClr val="000000"/>
                </a:solidFill>
                <a:latin typeface="Avenir Book"/>
                <a:ea typeface="Avenir Book"/>
              </a:rPr>
              <a:t>Ten en cuenta que este escenario requiere una solución basada en un comodín </a:t>
            </a:r>
            <a:endParaRPr b="0" lang="es-AR" sz="6300" spc="-1" strike="noStrike">
              <a:latin typeface="Arial"/>
            </a:endParaRPr>
          </a:p>
        </p:txBody>
      </p:sp>
    </p:spTree>
  </p:cSld>
  <mc:AlternateContent>
    <mc:Choice Requires="p14">
      <p:transition spd="slow" p14:dur="2000"/>
    </mc:Choice>
    <mc:Fallback>
      <p:transition spd="slow"/>
    </mc:Fallback>
  </mc:AlternateContent>
</p:sld>
</file>

<file path=ppt/slides/slide49.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443" name="PlaceHolder 1"/>
          <p:cNvSpPr>
            <a:spLocks noGrp="1"/>
          </p:cNvSpPr>
          <p:nvPr>
            <p:ph type="title"/>
          </p:nvPr>
        </p:nvSpPr>
        <p:spPr>
          <a:xfrm>
            <a:off x="1206360" y="952560"/>
            <a:ext cx="21967920" cy="1429920"/>
          </a:xfrm>
          <a:prstGeom prst="rect">
            <a:avLst/>
          </a:prstGeom>
          <a:noFill/>
          <a:ln w="12600">
            <a:noFill/>
          </a:ln>
        </p:spPr>
        <p:txBody>
          <a:bodyPr lIns="50760" rIns="50760" tIns="50760" bIns="50760" anchor="t">
            <a:noAutofit/>
          </a:bodyPr>
          <a:p>
            <a:pPr algn="ctr">
              <a:buNone/>
            </a:pPr>
            <a:endParaRPr b="0" lang="es-AR" sz="4400" spc="-1" strike="noStrike">
              <a:latin typeface="Arial"/>
            </a:endParaRPr>
          </a:p>
        </p:txBody>
      </p:sp>
      <p:sp>
        <p:nvSpPr>
          <p:cNvPr id="444" name="PlaceHolder 2"/>
          <p:cNvSpPr>
            <a:spLocks noGrp="1"/>
          </p:cNvSpPr>
          <p:nvPr>
            <p:ph/>
          </p:nvPr>
        </p:nvSpPr>
        <p:spPr>
          <a:xfrm>
            <a:off x="1206360" y="2246040"/>
            <a:ext cx="21967920" cy="931680"/>
          </a:xfrm>
          <a:prstGeom prst="rect">
            <a:avLst/>
          </a:prstGeom>
          <a:noFill/>
          <a:ln w="12600">
            <a:noFill/>
          </a:ln>
        </p:spPr>
        <p:txBody>
          <a:bodyPr lIns="45720" rIns="45720" tIns="0" bIns="0" anchor="t">
            <a:noAutofit/>
          </a:bodyPr>
          <a:p>
            <a:pPr>
              <a:lnSpc>
                <a:spcPct val="80000"/>
              </a:lnSpc>
              <a:buNone/>
              <a:tabLst>
                <a:tab algn="l" pos="0"/>
              </a:tabLst>
            </a:pPr>
            <a:r>
              <a:rPr b="0" lang="es-ES" sz="16450" spc="-330" strike="noStrike" cap="all">
                <a:solidFill>
                  <a:srgbClr val="ffffff"/>
                </a:solidFill>
                <a:latin typeface="Avenir Heavy"/>
                <a:ea typeface="Avenir Heavy"/>
              </a:rPr>
              <a:t>Cards You </a:t>
            </a:r>
            <a:endParaRPr b="0" lang="es-AR" sz="16450" spc="-1" strike="noStrike">
              <a:latin typeface="Arial"/>
            </a:endParaRPr>
          </a:p>
        </p:txBody>
      </p:sp>
      <p:pic>
        <p:nvPicPr>
          <p:cNvPr id="445" name="" descr=""/>
          <p:cNvPicPr/>
          <p:nvPr/>
        </p:nvPicPr>
        <p:blipFill>
          <a:blip r:embed="rId1"/>
          <a:stretch/>
        </p:blipFill>
        <p:spPr>
          <a:xfrm>
            <a:off x="79560" y="0"/>
            <a:ext cx="24151680" cy="14375880"/>
          </a:xfrm>
          <a:prstGeom prst="rect">
            <a:avLst/>
          </a:prstGeom>
          <a:ln w="0">
            <a:noFill/>
          </a:ln>
        </p:spPr>
      </p:pic>
      <p:sp>
        <p:nvSpPr>
          <p:cNvPr id="446" name=""/>
          <p:cNvSpPr/>
          <p:nvPr/>
        </p:nvSpPr>
        <p:spPr>
          <a:xfrm>
            <a:off x="19203120" y="11430000"/>
            <a:ext cx="2512800" cy="379080"/>
          </a:xfrm>
          <a:prstGeom prst="rect">
            <a:avLst/>
          </a:prstGeom>
          <a:solidFill>
            <a:srgbClr val="ffffff"/>
          </a:solidFill>
          <a:ln w="0">
            <a:solidFill>
              <a:srgbClr val="ffffff"/>
            </a:solidFill>
          </a:ln>
        </p:spPr>
        <p:style>
          <a:lnRef idx="0"/>
          <a:fillRef idx="0"/>
          <a:effectRef idx="0"/>
          <a:fontRef idx="minor"/>
        </p:style>
      </p:sp>
      <p:sp>
        <p:nvSpPr>
          <p:cNvPr id="447" name=""/>
          <p:cNvSpPr/>
          <p:nvPr/>
        </p:nvSpPr>
        <p:spPr>
          <a:xfrm>
            <a:off x="19431000" y="11430000"/>
            <a:ext cx="1141200" cy="684720"/>
          </a:xfrm>
          <a:prstGeom prst="rect">
            <a:avLst/>
          </a:prstGeom>
          <a:solidFill>
            <a:srgbClr val="ffffff"/>
          </a:solidFill>
          <a:ln w="0">
            <a:solidFill>
              <a:srgbClr val="ffffff"/>
            </a:solidFill>
          </a:ln>
        </p:spPr>
        <p:style>
          <a:lnRef idx="0"/>
          <a:fillRef idx="0"/>
          <a:effectRef idx="0"/>
          <a:fontRef idx="minor"/>
        </p:style>
      </p:sp>
    </p:spTree>
  </p:cSld>
  <mc:AlternateContent>
    <mc:Choice Requires="p14">
      <p:transition spd="slow" p14:dur="2000"/>
    </mc:Choice>
    <mc:Fallback>
      <p:transition spd="slow"/>
    </mc:Fallback>
  </mc:AlternateContent>
</p:sld>
</file>

<file path=ppt/slides/slide5.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839936"/>
        </a:solidFill>
      </p:bgPr>
    </p:bg>
    <p:spTree>
      <p:nvGrpSpPr>
        <p:cNvPr id="1" name=""/>
        <p:cNvGrpSpPr/>
        <p:nvPr/>
      </p:nvGrpSpPr>
      <p:grpSpPr>
        <a:xfrm>
          <a:off x="0" y="0"/>
          <a:ext cx="0" cy="0"/>
          <a:chOff x="0" y="0"/>
          <a:chExt cx="0" cy="0"/>
        </a:xfrm>
      </p:grpSpPr>
      <p:sp>
        <p:nvSpPr>
          <p:cNvPr id="216" name="PlaceHolder 1"/>
          <p:cNvSpPr>
            <a:spLocks noGrp="1"/>
          </p:cNvSpPr>
          <p:nvPr>
            <p:ph type="title"/>
          </p:nvPr>
        </p:nvSpPr>
        <p:spPr>
          <a:xfrm>
            <a:off x="1206360" y="952560"/>
            <a:ext cx="21960720" cy="1847160"/>
          </a:xfrm>
          <a:prstGeom prst="rect">
            <a:avLst/>
          </a:prstGeom>
          <a:noFill/>
          <a:ln w="12600">
            <a:noFill/>
          </a:ln>
        </p:spPr>
        <p:txBody>
          <a:bodyPr lIns="50760" rIns="50760" tIns="50760" bIns="50760" anchor="t">
            <a:noAutofit/>
          </a:bodyPr>
          <a:p>
            <a:pPr>
              <a:lnSpc>
                <a:spcPct val="80000"/>
              </a:lnSpc>
              <a:buNone/>
              <a:tabLst>
                <a:tab algn="l" pos="0"/>
              </a:tabLst>
            </a:pPr>
            <a:r>
              <a:rPr b="0" lang="es-ES" sz="10100" spc="-202" strike="noStrike" cap="all">
                <a:solidFill>
                  <a:srgbClr val="ffffff"/>
                </a:solidFill>
                <a:latin typeface="Avenir Heavy"/>
                <a:ea typeface="Avenir Heavy"/>
              </a:rPr>
              <a:t>Objetivos del juego</a:t>
            </a:r>
            <a:endParaRPr b="0" lang="es-AR" sz="10100" spc="-1" strike="noStrike">
              <a:latin typeface="Arial"/>
            </a:endParaRPr>
          </a:p>
        </p:txBody>
      </p:sp>
      <p:sp>
        <p:nvSpPr>
          <p:cNvPr id="217" name="PlaceHolder 2"/>
          <p:cNvSpPr>
            <a:spLocks noGrp="1"/>
          </p:cNvSpPr>
          <p:nvPr>
            <p:ph/>
          </p:nvPr>
        </p:nvSpPr>
        <p:spPr>
          <a:xfrm>
            <a:off x="1206360" y="3349440"/>
            <a:ext cx="21960720" cy="9144720"/>
          </a:xfrm>
          <a:prstGeom prst="rect">
            <a:avLst/>
          </a:prstGeom>
          <a:noFill/>
          <a:ln w="12600">
            <a:noFill/>
          </a:ln>
        </p:spPr>
        <p:txBody>
          <a:bodyPr lIns="50760" rIns="50760" tIns="50760" bIns="50760" anchor="t">
            <a:noAutofit/>
          </a:bodyPr>
          <a:p>
            <a:pPr marL="511920" indent="-511920" algn="just">
              <a:lnSpc>
                <a:spcPct val="90000"/>
              </a:lnSpc>
              <a:spcBef>
                <a:spcPts val="3699"/>
              </a:spcBef>
              <a:buClr>
                <a:srgbClr val="ffffff"/>
              </a:buClr>
              <a:buFont typeface="Symbol"/>
              <a:buAutoNum type="arabicParenR"/>
            </a:pPr>
            <a:r>
              <a:rPr b="1" lang="es-ES" sz="4600" spc="-1" strike="noStrike">
                <a:solidFill>
                  <a:srgbClr val="ffffff"/>
                </a:solidFill>
                <a:latin typeface="Helvetica Neue"/>
              </a:rPr>
              <a:t> </a:t>
            </a:r>
            <a:r>
              <a:rPr b="1" lang="es-ES" sz="4600" spc="-1" strike="noStrike">
                <a:solidFill>
                  <a:srgbClr val="ffffff"/>
                </a:solidFill>
                <a:latin typeface="Helvetica Neue"/>
              </a:rPr>
              <a:t>Comprensión de la infraestructura de Internet:</a:t>
            </a:r>
            <a:r>
              <a:rPr b="0" lang="es-ES" sz="4600" spc="-1" strike="noStrike">
                <a:solidFill>
                  <a:srgbClr val="ffffff"/>
                </a:solidFill>
                <a:latin typeface="Helvetica Neue"/>
              </a:rPr>
              <a:t> brindar a los participantes una comprensión integral de los conceptos técnicos fundamentales que rigen la infraestructura de Internet y comprender  cómo se ejecutan técnicamente los distintos tipos de apagones.</a:t>
            </a:r>
            <a:endParaRPr b="0" lang="es-AR" sz="4600" spc="-1" strike="noStrike">
              <a:latin typeface="Arial"/>
            </a:endParaRPr>
          </a:p>
          <a:p>
            <a:pPr marL="511920" indent="-511920" algn="just">
              <a:lnSpc>
                <a:spcPct val="90000"/>
              </a:lnSpc>
              <a:spcBef>
                <a:spcPts val="3699"/>
              </a:spcBef>
              <a:buClr>
                <a:srgbClr val="ffffff"/>
              </a:buClr>
              <a:buFont typeface="Symbol"/>
              <a:buAutoNum type="arabicParenR"/>
            </a:pPr>
            <a:r>
              <a:rPr b="1" lang="es-ES" sz="4600" spc="-1" strike="noStrike">
                <a:solidFill>
                  <a:srgbClr val="ffffff"/>
                </a:solidFill>
                <a:latin typeface="Helvetica Neue"/>
              </a:rPr>
              <a:t> </a:t>
            </a:r>
            <a:r>
              <a:rPr b="1" lang="es-ES" sz="4600" spc="-1" strike="noStrike">
                <a:solidFill>
                  <a:srgbClr val="ffffff"/>
                </a:solidFill>
                <a:latin typeface="Helvetica Neue"/>
              </a:rPr>
              <a:t>Métodos para eludir los cortes:</a:t>
            </a:r>
            <a:r>
              <a:rPr b="0" lang="es-ES" sz="4600" spc="-1" strike="noStrike">
                <a:solidFill>
                  <a:srgbClr val="ffffff"/>
                </a:solidFill>
                <a:latin typeface="Helvetica Neue"/>
              </a:rPr>
              <a:t> mejorar el conocimiento de los participantes sobre los mecanismos y estrategias que se pueden emplear para evitar los cortes de Internet. Esto incluye explorar formas de protegerse de posibles represalias gubernamentales, empoderando así a las personas con las habilidades y la conciencia necesarias para mitigar el impacto de los cierres de internet de manera efectiva.</a:t>
            </a:r>
            <a:endParaRPr b="0" lang="es-AR" sz="4600" spc="-1" strike="noStrike">
              <a:latin typeface="Arial"/>
            </a:endParaRPr>
          </a:p>
          <a:p>
            <a:pPr marL="511920" indent="-511920" algn="just">
              <a:lnSpc>
                <a:spcPct val="90000"/>
              </a:lnSpc>
              <a:spcBef>
                <a:spcPts val="3699"/>
              </a:spcBef>
              <a:buClr>
                <a:srgbClr val="ffffff"/>
              </a:buClr>
              <a:buFont typeface="Symbol"/>
              <a:buAutoNum type="arabicParenR"/>
            </a:pPr>
            <a:r>
              <a:rPr b="0" lang="es-ES" sz="4600" spc="-1" strike="noStrike">
                <a:solidFill>
                  <a:srgbClr val="ffffff"/>
                </a:solidFill>
                <a:latin typeface="Helvetica Neue"/>
              </a:rPr>
              <a:t> </a:t>
            </a:r>
            <a:r>
              <a:rPr b="0" lang="es-ES" sz="4600" spc="-1" strike="noStrike">
                <a:solidFill>
                  <a:srgbClr val="ffffff"/>
                </a:solidFill>
                <a:latin typeface="Helvetica Neue"/>
              </a:rPr>
              <a:t>Facilitar el aprendizaje en un entorno seguro donde todos puedan participar y todas las voces sean respetadas.</a:t>
            </a:r>
            <a:endParaRPr b="0" lang="es-AR" sz="4600" spc="-1" strike="noStrike">
              <a:latin typeface="Arial"/>
            </a:endParaRPr>
          </a:p>
        </p:txBody>
      </p:sp>
    </p:spTree>
  </p:cSld>
  <mc:AlternateContent>
    <mc:Choice Requires="p14">
      <p:transition spd="slow" p14:dur="2000"/>
    </mc:Choice>
    <mc:Fallback>
      <p:transition spd="slow"/>
    </mc:Fallback>
  </mc:AlternateContent>
</p:sld>
</file>

<file path=ppt/slides/slide50.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000000"/>
        </a:solidFill>
      </p:bgPr>
    </p:bg>
    <p:spTree>
      <p:nvGrpSpPr>
        <p:cNvPr id="1" name=""/>
        <p:cNvGrpSpPr/>
        <p:nvPr/>
      </p:nvGrpSpPr>
      <p:grpSpPr>
        <a:xfrm>
          <a:off x="0" y="0"/>
          <a:ext cx="0" cy="0"/>
          <a:chOff x="0" y="0"/>
          <a:chExt cx="0" cy="0"/>
        </a:xfrm>
      </p:grpSpPr>
      <p:sp>
        <p:nvSpPr>
          <p:cNvPr id="448" name="PlaceHolder 1"/>
          <p:cNvSpPr>
            <a:spLocks noGrp="1"/>
          </p:cNvSpPr>
          <p:nvPr>
            <p:ph type="title"/>
          </p:nvPr>
        </p:nvSpPr>
        <p:spPr>
          <a:xfrm rot="16200000">
            <a:off x="-4065120" y="3390480"/>
            <a:ext cx="12423600" cy="6559560"/>
          </a:xfrm>
          <a:prstGeom prst="rect">
            <a:avLst/>
          </a:prstGeom>
          <a:noFill/>
          <a:ln w="12600">
            <a:noFill/>
          </a:ln>
        </p:spPr>
        <p:txBody>
          <a:bodyPr lIns="50760" rIns="50760" tIns="50760" bIns="50760" anchor="b">
            <a:noAutofit/>
          </a:bodyPr>
          <a:p>
            <a:pPr>
              <a:lnSpc>
                <a:spcPct val="80000"/>
              </a:lnSpc>
              <a:buNone/>
              <a:tabLst>
                <a:tab algn="l" pos="0"/>
              </a:tabLst>
            </a:pPr>
            <a:r>
              <a:rPr b="0" lang="es-ES" sz="13500" spc="-330" strike="noStrike" cap="all">
                <a:solidFill>
                  <a:srgbClr val="ffffff"/>
                </a:solidFill>
                <a:latin typeface="Avenir Heavy"/>
                <a:ea typeface="Avenir Heavy"/>
              </a:rPr>
              <a:t>Cartas para jugar</a:t>
            </a:r>
            <a:endParaRPr b="0" lang="es-AR" sz="13500" spc="-1" strike="noStrike">
              <a:latin typeface="Arial"/>
            </a:endParaRPr>
          </a:p>
        </p:txBody>
      </p:sp>
      <p:pic>
        <p:nvPicPr>
          <p:cNvPr id="449" name="" descr=""/>
          <p:cNvPicPr/>
          <p:nvPr/>
        </p:nvPicPr>
        <p:blipFill>
          <a:blip r:embed="rId1"/>
          <a:stretch/>
        </p:blipFill>
        <p:spPr>
          <a:xfrm>
            <a:off x="5715000" y="3004200"/>
            <a:ext cx="3179520" cy="4513680"/>
          </a:xfrm>
          <a:prstGeom prst="rect">
            <a:avLst/>
          </a:prstGeom>
          <a:ln w="0">
            <a:noFill/>
          </a:ln>
        </p:spPr>
      </p:pic>
      <p:pic>
        <p:nvPicPr>
          <p:cNvPr id="450" name="" descr=""/>
          <p:cNvPicPr/>
          <p:nvPr/>
        </p:nvPicPr>
        <p:blipFill>
          <a:blip r:embed="rId2"/>
          <a:stretch/>
        </p:blipFill>
        <p:spPr>
          <a:xfrm rot="21582600">
            <a:off x="9013680" y="2983680"/>
            <a:ext cx="3186720" cy="4524480"/>
          </a:xfrm>
          <a:prstGeom prst="rect">
            <a:avLst/>
          </a:prstGeom>
          <a:ln w="0">
            <a:noFill/>
          </a:ln>
        </p:spPr>
      </p:pic>
      <p:pic>
        <p:nvPicPr>
          <p:cNvPr id="451" name="" descr=""/>
          <p:cNvPicPr/>
          <p:nvPr/>
        </p:nvPicPr>
        <p:blipFill>
          <a:blip r:embed="rId3"/>
          <a:stretch/>
        </p:blipFill>
        <p:spPr>
          <a:xfrm>
            <a:off x="12344400" y="2971800"/>
            <a:ext cx="3219480" cy="4570560"/>
          </a:xfrm>
          <a:prstGeom prst="rect">
            <a:avLst/>
          </a:prstGeom>
          <a:ln w="0">
            <a:noFill/>
          </a:ln>
        </p:spPr>
      </p:pic>
      <p:pic>
        <p:nvPicPr>
          <p:cNvPr id="452" name="" descr=""/>
          <p:cNvPicPr/>
          <p:nvPr/>
        </p:nvPicPr>
        <p:blipFill>
          <a:blip r:embed="rId4"/>
          <a:stretch/>
        </p:blipFill>
        <p:spPr>
          <a:xfrm>
            <a:off x="15726600" y="2971800"/>
            <a:ext cx="3201480" cy="4544640"/>
          </a:xfrm>
          <a:prstGeom prst="rect">
            <a:avLst/>
          </a:prstGeom>
          <a:ln w="0">
            <a:noFill/>
          </a:ln>
        </p:spPr>
      </p:pic>
      <p:pic>
        <p:nvPicPr>
          <p:cNvPr id="453" name="" descr=""/>
          <p:cNvPicPr/>
          <p:nvPr/>
        </p:nvPicPr>
        <p:blipFill>
          <a:blip r:embed="rId5"/>
          <a:stretch/>
        </p:blipFill>
        <p:spPr>
          <a:xfrm>
            <a:off x="19130400" y="7772400"/>
            <a:ext cx="3198960" cy="4541400"/>
          </a:xfrm>
          <a:prstGeom prst="rect">
            <a:avLst/>
          </a:prstGeom>
          <a:ln w="0">
            <a:noFill/>
          </a:ln>
        </p:spPr>
      </p:pic>
      <p:pic>
        <p:nvPicPr>
          <p:cNvPr id="454" name="" descr=""/>
          <p:cNvPicPr/>
          <p:nvPr/>
        </p:nvPicPr>
        <p:blipFill>
          <a:blip r:embed="rId6"/>
          <a:stretch/>
        </p:blipFill>
        <p:spPr>
          <a:xfrm>
            <a:off x="19114200" y="2971800"/>
            <a:ext cx="3219480" cy="4570560"/>
          </a:xfrm>
          <a:prstGeom prst="rect">
            <a:avLst/>
          </a:prstGeom>
          <a:ln w="0">
            <a:noFill/>
          </a:ln>
        </p:spPr>
      </p:pic>
      <p:pic>
        <p:nvPicPr>
          <p:cNvPr id="455" name="" descr=""/>
          <p:cNvPicPr/>
          <p:nvPr/>
        </p:nvPicPr>
        <p:blipFill>
          <a:blip r:embed="rId7"/>
          <a:stretch/>
        </p:blipFill>
        <p:spPr>
          <a:xfrm>
            <a:off x="5734440" y="7772400"/>
            <a:ext cx="3179520" cy="4513680"/>
          </a:xfrm>
          <a:prstGeom prst="rect">
            <a:avLst/>
          </a:prstGeom>
          <a:ln w="0">
            <a:noFill/>
          </a:ln>
        </p:spPr>
      </p:pic>
      <p:pic>
        <p:nvPicPr>
          <p:cNvPr id="456" name="" descr=""/>
          <p:cNvPicPr/>
          <p:nvPr/>
        </p:nvPicPr>
        <p:blipFill>
          <a:blip r:embed="rId8"/>
          <a:stretch/>
        </p:blipFill>
        <p:spPr>
          <a:xfrm>
            <a:off x="12323880" y="7772400"/>
            <a:ext cx="3219480" cy="4570560"/>
          </a:xfrm>
          <a:prstGeom prst="rect">
            <a:avLst/>
          </a:prstGeom>
          <a:ln w="0">
            <a:noFill/>
          </a:ln>
        </p:spPr>
      </p:pic>
    </p:spTree>
  </p:cSld>
  <mc:AlternateContent>
    <mc:Choice Requires="p14">
      <p:transition spd="slow" p14:dur="2000"/>
    </mc:Choice>
    <mc:Fallback>
      <p:transition spd="slow"/>
    </mc:Fallback>
  </mc:AlternateContent>
</p:sld>
</file>

<file path=ppt/slides/slide51.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178c85"/>
        </a:solidFill>
      </p:bgPr>
    </p:bg>
    <p:spTree>
      <p:nvGrpSpPr>
        <p:cNvPr id="1" name=""/>
        <p:cNvGrpSpPr/>
        <p:nvPr/>
      </p:nvGrpSpPr>
      <p:grpSpPr>
        <a:xfrm>
          <a:off x="0" y="0"/>
          <a:ext cx="0" cy="0"/>
          <a:chOff x="0" y="0"/>
          <a:chExt cx="0" cy="0"/>
        </a:xfrm>
      </p:grpSpPr>
      <p:sp>
        <p:nvSpPr>
          <p:cNvPr id="457" name="PlaceHolder 1"/>
          <p:cNvSpPr>
            <a:spLocks noGrp="1"/>
          </p:cNvSpPr>
          <p:nvPr>
            <p:ph type="title"/>
          </p:nvPr>
        </p:nvSpPr>
        <p:spPr>
          <a:xfrm>
            <a:off x="1206360" y="952560"/>
            <a:ext cx="21967920" cy="1854360"/>
          </a:xfrm>
          <a:prstGeom prst="rect">
            <a:avLst/>
          </a:prstGeom>
          <a:noFill/>
          <a:ln w="12600">
            <a:noFill/>
          </a:ln>
        </p:spPr>
        <p:txBody>
          <a:bodyPr lIns="50760" rIns="50760" tIns="50760" bIns="50760" anchor="t">
            <a:noAutofit/>
          </a:bodyPr>
          <a:p>
            <a:pPr algn="ctr">
              <a:lnSpc>
                <a:spcPct val="80000"/>
              </a:lnSpc>
              <a:buNone/>
              <a:tabLst>
                <a:tab algn="l" pos="0"/>
              </a:tabLst>
            </a:pPr>
            <a:r>
              <a:rPr b="0" lang="es-ES" sz="9550" spc="-191" strike="noStrike" cap="all">
                <a:solidFill>
                  <a:srgbClr val="ffffff"/>
                </a:solidFill>
                <a:latin typeface="Avenir Heavy"/>
                <a:ea typeface="Avenir Heavy"/>
              </a:rPr>
              <a:t>eScenario 9: apagones localizados</a:t>
            </a:r>
            <a:endParaRPr b="0" lang="es-AR" sz="9550" spc="-1" strike="noStrike">
              <a:latin typeface="Arial"/>
            </a:endParaRPr>
          </a:p>
        </p:txBody>
      </p:sp>
      <p:sp>
        <p:nvSpPr>
          <p:cNvPr id="458" name="PlaceHolder 2"/>
          <p:cNvSpPr>
            <a:spLocks noGrp="1"/>
          </p:cNvSpPr>
          <p:nvPr>
            <p:ph/>
          </p:nvPr>
        </p:nvSpPr>
        <p:spPr>
          <a:xfrm>
            <a:off x="1206360" y="3439080"/>
            <a:ext cx="21967920" cy="9151920"/>
          </a:xfrm>
          <a:prstGeom prst="rect">
            <a:avLst/>
          </a:prstGeom>
          <a:noFill/>
          <a:ln w="12600">
            <a:noFill/>
          </a:ln>
        </p:spPr>
        <p:txBody>
          <a:bodyPr lIns="50760" rIns="50760" tIns="50760" bIns="50760" anchor="t">
            <a:noAutofit/>
          </a:bodyPr>
          <a:p>
            <a:pPr marL="609480" indent="-609480">
              <a:lnSpc>
                <a:spcPct val="90000"/>
              </a:lnSpc>
              <a:spcBef>
                <a:spcPts val="4501"/>
              </a:spcBef>
              <a:buClr>
                <a:srgbClr val="ffffff"/>
              </a:buClr>
              <a:buSzPct val="123000"/>
              <a:buFont typeface="Play"/>
              <a:buChar char="*"/>
            </a:pPr>
            <a:r>
              <a:rPr b="0" lang="es-ES" sz="7000" spc="-1" strike="noStrike">
                <a:solidFill>
                  <a:srgbClr val="ffffff"/>
                </a:solidFill>
                <a:latin typeface="Avenir Book"/>
                <a:ea typeface="Avenir Book"/>
              </a:rPr>
              <a:t>Debido a protestas, el gobierno no quiere que los ciudadanos de tu región se conecten a Internet. </a:t>
            </a:r>
            <a:endParaRPr b="0" lang="es-AR" sz="7000" spc="-1" strike="noStrike">
              <a:latin typeface="Arial"/>
            </a:endParaRPr>
          </a:p>
          <a:p>
            <a:pPr marL="609480" indent="-609480">
              <a:lnSpc>
                <a:spcPct val="90000"/>
              </a:lnSpc>
              <a:spcBef>
                <a:spcPts val="4501"/>
              </a:spcBef>
              <a:buClr>
                <a:srgbClr val="ffffff"/>
              </a:buClr>
              <a:buSzPct val="123000"/>
              <a:buFont typeface="Play"/>
              <a:buChar char="*"/>
            </a:pPr>
            <a:r>
              <a:rPr b="0" lang="es-ES" sz="7000" spc="-1" strike="noStrike">
                <a:solidFill>
                  <a:srgbClr val="ffffff"/>
                </a:solidFill>
                <a:latin typeface="Avenir Book"/>
                <a:ea typeface="Avenir Book"/>
              </a:rPr>
              <a:t>Se dice que cuando los paquetes de datos con sus direcciones IP de origen llegan a los IXP (puntos de intercambio) administrados por el gobierno, los paquetes son descartados. </a:t>
            </a:r>
            <a:endParaRPr b="0" lang="es-AR" sz="7000" spc="-1" strike="noStrike">
              <a:latin typeface="Arial"/>
            </a:endParaRPr>
          </a:p>
          <a:p>
            <a:pPr marL="609480" indent="-609480">
              <a:lnSpc>
                <a:spcPct val="90000"/>
              </a:lnSpc>
              <a:spcBef>
                <a:spcPts val="4501"/>
              </a:spcBef>
              <a:buClr>
                <a:srgbClr val="ffffff"/>
              </a:buClr>
              <a:buSzPct val="123000"/>
              <a:buFont typeface="Play"/>
              <a:buChar char="*"/>
            </a:pPr>
            <a:r>
              <a:rPr b="0" lang="es-ES" sz="7000" spc="-1" strike="noStrike">
                <a:solidFill>
                  <a:srgbClr val="ffffff"/>
                </a:solidFill>
                <a:latin typeface="Avenir Book"/>
                <a:ea typeface="Avenir Book"/>
              </a:rPr>
              <a:t>¿Qué puedes hacer?</a:t>
            </a:r>
            <a:endParaRPr b="0" lang="es-AR" sz="7000" spc="-1" strike="noStrike">
              <a:latin typeface="Arial"/>
            </a:endParaRPr>
          </a:p>
        </p:txBody>
      </p:sp>
    </p:spTree>
  </p:cSld>
  <mc:AlternateContent>
    <mc:Choice Requires="p14">
      <p:transition spd="slow" p14:dur="2000"/>
    </mc:Choice>
    <mc:Fallback>
      <p:transition spd="slow"/>
    </mc:Fallback>
  </mc:AlternateContent>
</p:sld>
</file>

<file path=ppt/slides/slide52.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459" name="PlaceHolder 1"/>
          <p:cNvSpPr>
            <a:spLocks noGrp="1"/>
          </p:cNvSpPr>
          <p:nvPr>
            <p:ph type="title"/>
          </p:nvPr>
        </p:nvSpPr>
        <p:spPr>
          <a:xfrm>
            <a:off x="1206360" y="952560"/>
            <a:ext cx="21967920" cy="1429920"/>
          </a:xfrm>
          <a:prstGeom prst="rect">
            <a:avLst/>
          </a:prstGeom>
          <a:noFill/>
          <a:ln w="12600">
            <a:noFill/>
          </a:ln>
        </p:spPr>
        <p:txBody>
          <a:bodyPr lIns="50760" rIns="50760" tIns="50760" bIns="50760" anchor="t">
            <a:noAutofit/>
          </a:bodyPr>
          <a:p>
            <a:pPr algn="ctr">
              <a:buNone/>
            </a:pPr>
            <a:endParaRPr b="0" lang="es-AR" sz="4400" spc="-1" strike="noStrike">
              <a:latin typeface="Arial"/>
            </a:endParaRPr>
          </a:p>
        </p:txBody>
      </p:sp>
      <p:sp>
        <p:nvSpPr>
          <p:cNvPr id="460" name="PlaceHolder 2"/>
          <p:cNvSpPr>
            <a:spLocks noGrp="1"/>
          </p:cNvSpPr>
          <p:nvPr>
            <p:ph/>
          </p:nvPr>
        </p:nvSpPr>
        <p:spPr>
          <a:xfrm>
            <a:off x="1206360" y="2246040"/>
            <a:ext cx="21967920" cy="931680"/>
          </a:xfrm>
          <a:prstGeom prst="rect">
            <a:avLst/>
          </a:prstGeom>
          <a:noFill/>
          <a:ln w="12600">
            <a:noFill/>
          </a:ln>
        </p:spPr>
        <p:txBody>
          <a:bodyPr lIns="45720" rIns="45720" tIns="0" bIns="0" anchor="t">
            <a:noAutofit/>
          </a:bodyPr>
          <a:p>
            <a:pPr>
              <a:lnSpc>
                <a:spcPct val="80000"/>
              </a:lnSpc>
              <a:buNone/>
              <a:tabLst>
                <a:tab algn="l" pos="0"/>
              </a:tabLst>
            </a:pPr>
            <a:r>
              <a:rPr b="0" lang="es-ES" sz="16450" spc="-330" strike="noStrike" cap="all">
                <a:solidFill>
                  <a:srgbClr val="ffffff"/>
                </a:solidFill>
                <a:latin typeface="Avenir Heavy"/>
                <a:ea typeface="Avenir Heavy"/>
              </a:rPr>
              <a:t>Cards You </a:t>
            </a:r>
            <a:endParaRPr b="0" lang="es-AR" sz="16450" spc="-1" strike="noStrike">
              <a:latin typeface="Arial"/>
            </a:endParaRPr>
          </a:p>
        </p:txBody>
      </p:sp>
      <p:pic>
        <p:nvPicPr>
          <p:cNvPr id="461" name="" descr=""/>
          <p:cNvPicPr/>
          <p:nvPr/>
        </p:nvPicPr>
        <p:blipFill>
          <a:blip r:embed="rId1"/>
          <a:stretch/>
        </p:blipFill>
        <p:spPr>
          <a:xfrm>
            <a:off x="79560" y="0"/>
            <a:ext cx="24194520" cy="14401440"/>
          </a:xfrm>
          <a:prstGeom prst="rect">
            <a:avLst/>
          </a:prstGeom>
          <a:ln w="0">
            <a:noFill/>
          </a:ln>
        </p:spPr>
      </p:pic>
      <p:sp>
        <p:nvSpPr>
          <p:cNvPr id="462" name=""/>
          <p:cNvSpPr/>
          <p:nvPr/>
        </p:nvSpPr>
        <p:spPr>
          <a:xfrm>
            <a:off x="19203120" y="11430000"/>
            <a:ext cx="2512800" cy="379080"/>
          </a:xfrm>
          <a:prstGeom prst="rect">
            <a:avLst/>
          </a:prstGeom>
          <a:solidFill>
            <a:srgbClr val="ffffff"/>
          </a:solidFill>
          <a:ln w="0">
            <a:solidFill>
              <a:srgbClr val="ffffff"/>
            </a:solidFill>
          </a:ln>
        </p:spPr>
        <p:style>
          <a:lnRef idx="0"/>
          <a:fillRef idx="0"/>
          <a:effectRef idx="0"/>
          <a:fontRef idx="minor"/>
        </p:style>
      </p:sp>
      <p:sp>
        <p:nvSpPr>
          <p:cNvPr id="463" name=""/>
          <p:cNvSpPr/>
          <p:nvPr/>
        </p:nvSpPr>
        <p:spPr>
          <a:xfrm>
            <a:off x="19431000" y="11430000"/>
            <a:ext cx="1141200" cy="684720"/>
          </a:xfrm>
          <a:prstGeom prst="rect">
            <a:avLst/>
          </a:prstGeom>
          <a:solidFill>
            <a:srgbClr val="ffffff"/>
          </a:solidFill>
          <a:ln w="0">
            <a:solidFill>
              <a:srgbClr val="ffffff"/>
            </a:solidFill>
          </a:ln>
        </p:spPr>
        <p:style>
          <a:lnRef idx="0"/>
          <a:fillRef idx="0"/>
          <a:effectRef idx="0"/>
          <a:fontRef idx="minor"/>
        </p:style>
      </p:sp>
    </p:spTree>
  </p:cSld>
  <mc:AlternateContent>
    <mc:Choice Requires="p14">
      <p:transition spd="slow" p14:dur="2000"/>
    </mc:Choice>
    <mc:Fallback>
      <p:transition spd="slow"/>
    </mc:Fallback>
  </mc:AlternateContent>
</p:sld>
</file>

<file path=ppt/slides/slide53.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000000"/>
        </a:solidFill>
      </p:bgPr>
    </p:bg>
    <p:spTree>
      <p:nvGrpSpPr>
        <p:cNvPr id="1" name=""/>
        <p:cNvGrpSpPr/>
        <p:nvPr/>
      </p:nvGrpSpPr>
      <p:grpSpPr>
        <a:xfrm>
          <a:off x="0" y="0"/>
          <a:ext cx="0" cy="0"/>
          <a:chOff x="0" y="0"/>
          <a:chExt cx="0" cy="0"/>
        </a:xfrm>
      </p:grpSpPr>
      <p:sp>
        <p:nvSpPr>
          <p:cNvPr id="464" name="PlaceHolder 1"/>
          <p:cNvSpPr>
            <a:spLocks noGrp="1"/>
          </p:cNvSpPr>
          <p:nvPr>
            <p:ph type="title"/>
          </p:nvPr>
        </p:nvSpPr>
        <p:spPr>
          <a:xfrm rot="16200000">
            <a:off x="-4065120" y="3390480"/>
            <a:ext cx="12423600" cy="6559560"/>
          </a:xfrm>
          <a:prstGeom prst="rect">
            <a:avLst/>
          </a:prstGeom>
          <a:noFill/>
          <a:ln w="12600">
            <a:noFill/>
          </a:ln>
        </p:spPr>
        <p:txBody>
          <a:bodyPr lIns="50760" rIns="50760" tIns="50760" bIns="50760" anchor="b">
            <a:noAutofit/>
          </a:bodyPr>
          <a:p>
            <a:pPr>
              <a:lnSpc>
                <a:spcPct val="80000"/>
              </a:lnSpc>
              <a:buNone/>
              <a:tabLst>
                <a:tab algn="l" pos="0"/>
              </a:tabLst>
            </a:pPr>
            <a:r>
              <a:rPr b="0" lang="es-ES" sz="13500" spc="-330" strike="noStrike" cap="all">
                <a:solidFill>
                  <a:srgbClr val="ffffff"/>
                </a:solidFill>
                <a:latin typeface="Avenir Heavy"/>
                <a:ea typeface="Avenir Heavy"/>
              </a:rPr>
              <a:t>Cartas para jugar</a:t>
            </a:r>
            <a:endParaRPr b="0" lang="es-AR" sz="13500" spc="-1" strike="noStrike">
              <a:latin typeface="Arial"/>
            </a:endParaRPr>
          </a:p>
        </p:txBody>
      </p:sp>
      <p:pic>
        <p:nvPicPr>
          <p:cNvPr id="465" name="" descr=""/>
          <p:cNvPicPr/>
          <p:nvPr/>
        </p:nvPicPr>
        <p:blipFill>
          <a:blip r:embed="rId1"/>
          <a:stretch/>
        </p:blipFill>
        <p:spPr>
          <a:xfrm>
            <a:off x="5715000" y="3004200"/>
            <a:ext cx="3179520" cy="4513680"/>
          </a:xfrm>
          <a:prstGeom prst="rect">
            <a:avLst/>
          </a:prstGeom>
          <a:ln w="0">
            <a:noFill/>
          </a:ln>
        </p:spPr>
      </p:pic>
      <p:pic>
        <p:nvPicPr>
          <p:cNvPr id="466" name="" descr=""/>
          <p:cNvPicPr/>
          <p:nvPr/>
        </p:nvPicPr>
        <p:blipFill>
          <a:blip r:embed="rId2"/>
          <a:stretch/>
        </p:blipFill>
        <p:spPr>
          <a:xfrm rot="21582600">
            <a:off x="9013680" y="2983680"/>
            <a:ext cx="3186720" cy="4524480"/>
          </a:xfrm>
          <a:prstGeom prst="rect">
            <a:avLst/>
          </a:prstGeom>
          <a:ln w="0">
            <a:noFill/>
          </a:ln>
        </p:spPr>
      </p:pic>
      <p:pic>
        <p:nvPicPr>
          <p:cNvPr id="467" name="" descr=""/>
          <p:cNvPicPr/>
          <p:nvPr/>
        </p:nvPicPr>
        <p:blipFill>
          <a:blip r:embed="rId3"/>
          <a:stretch/>
        </p:blipFill>
        <p:spPr>
          <a:xfrm>
            <a:off x="12344400" y="2971800"/>
            <a:ext cx="3219480" cy="4570560"/>
          </a:xfrm>
          <a:prstGeom prst="rect">
            <a:avLst/>
          </a:prstGeom>
          <a:ln w="0">
            <a:noFill/>
          </a:ln>
        </p:spPr>
      </p:pic>
      <p:pic>
        <p:nvPicPr>
          <p:cNvPr id="468" name="" descr=""/>
          <p:cNvPicPr/>
          <p:nvPr/>
        </p:nvPicPr>
        <p:blipFill>
          <a:blip r:embed="rId4"/>
          <a:stretch/>
        </p:blipFill>
        <p:spPr>
          <a:xfrm>
            <a:off x="15726600" y="2971800"/>
            <a:ext cx="3201480" cy="4544640"/>
          </a:xfrm>
          <a:prstGeom prst="rect">
            <a:avLst/>
          </a:prstGeom>
          <a:ln w="0">
            <a:noFill/>
          </a:ln>
        </p:spPr>
      </p:pic>
      <p:pic>
        <p:nvPicPr>
          <p:cNvPr id="469" name="" descr=""/>
          <p:cNvPicPr/>
          <p:nvPr/>
        </p:nvPicPr>
        <p:blipFill>
          <a:blip r:embed="rId5"/>
          <a:stretch/>
        </p:blipFill>
        <p:spPr>
          <a:xfrm>
            <a:off x="19130400" y="7772400"/>
            <a:ext cx="3198960" cy="4541400"/>
          </a:xfrm>
          <a:prstGeom prst="rect">
            <a:avLst/>
          </a:prstGeom>
          <a:ln w="0">
            <a:noFill/>
          </a:ln>
        </p:spPr>
      </p:pic>
      <p:pic>
        <p:nvPicPr>
          <p:cNvPr id="470" name="" descr=""/>
          <p:cNvPicPr/>
          <p:nvPr/>
        </p:nvPicPr>
        <p:blipFill>
          <a:blip r:embed="rId6"/>
          <a:stretch/>
        </p:blipFill>
        <p:spPr>
          <a:xfrm>
            <a:off x="19114200" y="2971800"/>
            <a:ext cx="3219480" cy="4570560"/>
          </a:xfrm>
          <a:prstGeom prst="rect">
            <a:avLst/>
          </a:prstGeom>
          <a:ln w="0">
            <a:noFill/>
          </a:ln>
        </p:spPr>
      </p:pic>
      <p:pic>
        <p:nvPicPr>
          <p:cNvPr id="471" name="" descr=""/>
          <p:cNvPicPr/>
          <p:nvPr/>
        </p:nvPicPr>
        <p:blipFill>
          <a:blip r:embed="rId7"/>
          <a:stretch/>
        </p:blipFill>
        <p:spPr>
          <a:xfrm>
            <a:off x="5734440" y="7772400"/>
            <a:ext cx="3179520" cy="4513680"/>
          </a:xfrm>
          <a:prstGeom prst="rect">
            <a:avLst/>
          </a:prstGeom>
          <a:ln w="0">
            <a:noFill/>
          </a:ln>
        </p:spPr>
      </p:pic>
      <p:pic>
        <p:nvPicPr>
          <p:cNvPr id="472" name="" descr=""/>
          <p:cNvPicPr/>
          <p:nvPr/>
        </p:nvPicPr>
        <p:blipFill>
          <a:blip r:embed="rId8"/>
          <a:stretch/>
        </p:blipFill>
        <p:spPr>
          <a:xfrm>
            <a:off x="12323880" y="7772400"/>
            <a:ext cx="3219480" cy="4570560"/>
          </a:xfrm>
          <a:prstGeom prst="rect">
            <a:avLst/>
          </a:prstGeom>
          <a:ln w="0">
            <a:noFill/>
          </a:ln>
        </p:spPr>
      </p:pic>
    </p:spTree>
  </p:cSld>
  <mc:AlternateContent>
    <mc:Choice Requires="p14">
      <p:transition spd="slow" p14:dur="2000"/>
    </mc:Choice>
    <mc:Fallback>
      <p:transition spd="slow"/>
    </mc:Fallback>
  </mc:AlternateContent>
</p:sld>
</file>

<file path=ppt/slides/slide54.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bc5793"/>
        </a:solidFill>
      </p:bgPr>
    </p:bg>
    <p:spTree>
      <p:nvGrpSpPr>
        <p:cNvPr id="1" name=""/>
        <p:cNvGrpSpPr/>
        <p:nvPr/>
      </p:nvGrpSpPr>
      <p:grpSpPr>
        <a:xfrm>
          <a:off x="0" y="0"/>
          <a:ext cx="0" cy="0"/>
          <a:chOff x="0" y="0"/>
          <a:chExt cx="0" cy="0"/>
        </a:xfrm>
      </p:grpSpPr>
      <p:sp>
        <p:nvSpPr>
          <p:cNvPr id="473" name="PlaceHolder 1"/>
          <p:cNvSpPr>
            <a:spLocks noGrp="1"/>
          </p:cNvSpPr>
          <p:nvPr>
            <p:ph type="title"/>
          </p:nvPr>
        </p:nvSpPr>
        <p:spPr>
          <a:xfrm>
            <a:off x="1206360" y="952560"/>
            <a:ext cx="21967920" cy="1854360"/>
          </a:xfrm>
          <a:prstGeom prst="rect">
            <a:avLst/>
          </a:prstGeom>
          <a:noFill/>
          <a:ln w="12600">
            <a:noFill/>
          </a:ln>
        </p:spPr>
        <p:txBody>
          <a:bodyPr lIns="50760" rIns="50760" tIns="50760" bIns="50760" anchor="t">
            <a:noAutofit/>
          </a:bodyPr>
          <a:p>
            <a:pPr algn="ctr">
              <a:lnSpc>
                <a:spcPct val="80000"/>
              </a:lnSpc>
              <a:buNone/>
              <a:tabLst>
                <a:tab algn="l" pos="0"/>
              </a:tabLst>
            </a:pPr>
            <a:r>
              <a:rPr b="0" lang="es-ES" sz="8800" spc="-177" strike="noStrike" cap="all">
                <a:solidFill>
                  <a:srgbClr val="ffffff"/>
                </a:solidFill>
                <a:latin typeface="Avenir Heavy"/>
                <a:ea typeface="Avenir Heavy"/>
              </a:rPr>
              <a:t>eScenario 10: solo los VIPs pueden conectarse</a:t>
            </a:r>
            <a:endParaRPr b="0" lang="es-AR" sz="8800" spc="-1" strike="noStrike">
              <a:latin typeface="Arial"/>
            </a:endParaRPr>
          </a:p>
        </p:txBody>
      </p:sp>
      <p:sp>
        <p:nvSpPr>
          <p:cNvPr id="474" name="PlaceHolder 2"/>
          <p:cNvSpPr>
            <a:spLocks noGrp="1"/>
          </p:cNvSpPr>
          <p:nvPr>
            <p:ph/>
          </p:nvPr>
        </p:nvSpPr>
        <p:spPr>
          <a:xfrm>
            <a:off x="1206360" y="3349440"/>
            <a:ext cx="21967920" cy="9151920"/>
          </a:xfrm>
          <a:prstGeom prst="rect">
            <a:avLst/>
          </a:prstGeom>
          <a:noFill/>
          <a:ln w="12600">
            <a:noFill/>
          </a:ln>
        </p:spPr>
        <p:txBody>
          <a:bodyPr lIns="50760" rIns="50760" tIns="50760" bIns="50760" anchor="t">
            <a:noAutofit/>
          </a:bodyPr>
          <a:p>
            <a:pPr marL="579240" indent="-579240">
              <a:lnSpc>
                <a:spcPct val="90000"/>
              </a:lnSpc>
              <a:spcBef>
                <a:spcPts val="4201"/>
              </a:spcBef>
              <a:buClr>
                <a:srgbClr val="ffffff"/>
              </a:buClr>
              <a:buSzPct val="123000"/>
              <a:buFont typeface="Play"/>
              <a:buChar char="*"/>
            </a:pPr>
            <a:r>
              <a:rPr b="0" lang="es-ES" sz="6650" spc="-1" strike="noStrike">
                <a:solidFill>
                  <a:srgbClr val="ffffff"/>
                </a:solidFill>
                <a:latin typeface="Avenir Book"/>
                <a:ea typeface="Avenir Book"/>
              </a:rPr>
              <a:t>Cuando envías información a través de Internet, parece que está bloqueada, ¡no puedes acceder a ningún servidor! </a:t>
            </a:r>
            <a:endParaRPr b="0" lang="es-AR" sz="6650" spc="-1" strike="noStrike">
              <a:latin typeface="Arial"/>
            </a:endParaRPr>
          </a:p>
          <a:p>
            <a:pPr marL="579240" indent="-579240">
              <a:lnSpc>
                <a:spcPct val="90000"/>
              </a:lnSpc>
              <a:spcBef>
                <a:spcPts val="4201"/>
              </a:spcBef>
              <a:buClr>
                <a:srgbClr val="ffffff"/>
              </a:buClr>
              <a:buSzPct val="123000"/>
              <a:buFont typeface="Play"/>
              <a:buChar char="*"/>
            </a:pPr>
            <a:r>
              <a:rPr b="0" lang="es-ES" sz="6650" spc="-1" strike="noStrike">
                <a:solidFill>
                  <a:srgbClr val="ffffff"/>
                </a:solidFill>
                <a:latin typeface="Avenir Book"/>
                <a:ea typeface="Avenir Book"/>
              </a:rPr>
              <a:t>Sin embargo, tu vecina y mejor amiga que trabaja en el gobierno te dice que puede acceder a todos los recursos sin problemas. </a:t>
            </a:r>
            <a:endParaRPr b="0" lang="es-AR" sz="6650" spc="-1" strike="noStrike">
              <a:latin typeface="Arial"/>
            </a:endParaRPr>
          </a:p>
          <a:p>
            <a:pPr marL="579240" indent="-579240">
              <a:lnSpc>
                <a:spcPct val="90000"/>
              </a:lnSpc>
              <a:spcBef>
                <a:spcPts val="4201"/>
              </a:spcBef>
              <a:buClr>
                <a:srgbClr val="ffffff"/>
              </a:buClr>
              <a:buSzPct val="123000"/>
              <a:buFont typeface="Play"/>
              <a:buChar char="*"/>
            </a:pPr>
            <a:r>
              <a:rPr b="0" lang="es-ES" sz="6650" spc="-1" strike="noStrike">
                <a:solidFill>
                  <a:srgbClr val="ffffff"/>
                </a:solidFill>
                <a:latin typeface="Avenir Book"/>
                <a:ea typeface="Avenir Book"/>
              </a:rPr>
              <a:t>Ambos están conectados al mismo ISP.</a:t>
            </a:r>
            <a:endParaRPr b="0" lang="es-AR" sz="6650" spc="-1" strike="noStrike">
              <a:latin typeface="Arial"/>
            </a:endParaRPr>
          </a:p>
          <a:p>
            <a:pPr marL="579240" indent="-579240">
              <a:lnSpc>
                <a:spcPct val="90000"/>
              </a:lnSpc>
              <a:spcBef>
                <a:spcPts val="4201"/>
              </a:spcBef>
              <a:buClr>
                <a:srgbClr val="ffffff"/>
              </a:buClr>
              <a:buSzPct val="123000"/>
              <a:buFont typeface="Play"/>
              <a:buChar char="*"/>
            </a:pPr>
            <a:r>
              <a:rPr b="0" lang="es-ES" sz="6650" spc="-1" strike="noStrike">
                <a:solidFill>
                  <a:srgbClr val="ffffff"/>
                </a:solidFill>
                <a:latin typeface="Avenir Book"/>
                <a:ea typeface="Avenir Book"/>
              </a:rPr>
              <a:t>¿Qué carta puedes utilizar para acceder a Internet ahora?</a:t>
            </a:r>
            <a:endParaRPr b="0" lang="es-AR" sz="6650" spc="-1" strike="noStrike">
              <a:latin typeface="Arial"/>
            </a:endParaRPr>
          </a:p>
        </p:txBody>
      </p:sp>
    </p:spTree>
  </p:cSld>
  <mc:AlternateContent>
    <mc:Choice Requires="p14">
      <p:transition spd="slow" p14:dur="2000"/>
    </mc:Choice>
    <mc:Fallback>
      <p:transition spd="slow"/>
    </mc:Fallback>
  </mc:AlternateContent>
</p:sld>
</file>

<file path=ppt/slides/slide55.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475" name="PlaceHolder 1"/>
          <p:cNvSpPr>
            <a:spLocks noGrp="1"/>
          </p:cNvSpPr>
          <p:nvPr>
            <p:ph type="title"/>
          </p:nvPr>
        </p:nvSpPr>
        <p:spPr>
          <a:xfrm>
            <a:off x="1206360" y="952560"/>
            <a:ext cx="21967920" cy="1429920"/>
          </a:xfrm>
          <a:prstGeom prst="rect">
            <a:avLst/>
          </a:prstGeom>
          <a:noFill/>
          <a:ln w="12600">
            <a:noFill/>
          </a:ln>
        </p:spPr>
        <p:txBody>
          <a:bodyPr lIns="50760" rIns="50760" tIns="50760" bIns="50760" anchor="t">
            <a:noAutofit/>
          </a:bodyPr>
          <a:p>
            <a:pPr algn="ctr">
              <a:buNone/>
            </a:pPr>
            <a:endParaRPr b="0" lang="es-AR" sz="4400" spc="-1" strike="noStrike">
              <a:latin typeface="Arial"/>
            </a:endParaRPr>
          </a:p>
        </p:txBody>
      </p:sp>
      <p:sp>
        <p:nvSpPr>
          <p:cNvPr id="476" name="PlaceHolder 2"/>
          <p:cNvSpPr>
            <a:spLocks noGrp="1"/>
          </p:cNvSpPr>
          <p:nvPr>
            <p:ph/>
          </p:nvPr>
        </p:nvSpPr>
        <p:spPr>
          <a:xfrm>
            <a:off x="1206360" y="2246040"/>
            <a:ext cx="21967920" cy="931680"/>
          </a:xfrm>
          <a:prstGeom prst="rect">
            <a:avLst/>
          </a:prstGeom>
          <a:noFill/>
          <a:ln w="12600">
            <a:noFill/>
          </a:ln>
        </p:spPr>
        <p:txBody>
          <a:bodyPr lIns="45720" rIns="45720" tIns="0" bIns="0" anchor="t">
            <a:noAutofit/>
          </a:bodyPr>
          <a:p>
            <a:pPr>
              <a:lnSpc>
                <a:spcPct val="80000"/>
              </a:lnSpc>
              <a:buNone/>
              <a:tabLst>
                <a:tab algn="l" pos="0"/>
              </a:tabLst>
            </a:pPr>
            <a:r>
              <a:rPr b="0" lang="es-ES" sz="16450" spc="-330" strike="noStrike" cap="all">
                <a:solidFill>
                  <a:srgbClr val="ffffff"/>
                </a:solidFill>
                <a:latin typeface="Avenir Heavy"/>
                <a:ea typeface="Avenir Heavy"/>
              </a:rPr>
              <a:t>Cards You </a:t>
            </a:r>
            <a:endParaRPr b="0" lang="es-AR" sz="16450" spc="-1" strike="noStrike">
              <a:latin typeface="Arial"/>
            </a:endParaRPr>
          </a:p>
        </p:txBody>
      </p:sp>
      <p:pic>
        <p:nvPicPr>
          <p:cNvPr id="477" name="" descr=""/>
          <p:cNvPicPr/>
          <p:nvPr/>
        </p:nvPicPr>
        <p:blipFill>
          <a:blip r:embed="rId1"/>
          <a:stretch/>
        </p:blipFill>
        <p:spPr>
          <a:xfrm>
            <a:off x="79560" y="0"/>
            <a:ext cx="24303960" cy="14466600"/>
          </a:xfrm>
          <a:prstGeom prst="rect">
            <a:avLst/>
          </a:prstGeom>
          <a:ln w="0">
            <a:noFill/>
          </a:ln>
        </p:spPr>
      </p:pic>
      <p:sp>
        <p:nvSpPr>
          <p:cNvPr id="478" name=""/>
          <p:cNvSpPr/>
          <p:nvPr/>
        </p:nvSpPr>
        <p:spPr>
          <a:xfrm>
            <a:off x="19203120" y="11430000"/>
            <a:ext cx="2512800" cy="379080"/>
          </a:xfrm>
          <a:prstGeom prst="rect">
            <a:avLst/>
          </a:prstGeom>
          <a:solidFill>
            <a:srgbClr val="ffffff"/>
          </a:solidFill>
          <a:ln w="0">
            <a:solidFill>
              <a:srgbClr val="ffffff"/>
            </a:solidFill>
          </a:ln>
        </p:spPr>
        <p:style>
          <a:lnRef idx="0"/>
          <a:fillRef idx="0"/>
          <a:effectRef idx="0"/>
          <a:fontRef idx="minor"/>
        </p:style>
      </p:sp>
      <p:sp>
        <p:nvSpPr>
          <p:cNvPr id="479" name=""/>
          <p:cNvSpPr/>
          <p:nvPr/>
        </p:nvSpPr>
        <p:spPr>
          <a:xfrm>
            <a:off x="19431000" y="11430000"/>
            <a:ext cx="1141200" cy="684720"/>
          </a:xfrm>
          <a:prstGeom prst="rect">
            <a:avLst/>
          </a:prstGeom>
          <a:solidFill>
            <a:srgbClr val="ffffff"/>
          </a:solidFill>
          <a:ln w="0">
            <a:solidFill>
              <a:srgbClr val="ffffff"/>
            </a:solidFill>
          </a:ln>
        </p:spPr>
        <p:style>
          <a:lnRef idx="0"/>
          <a:fillRef idx="0"/>
          <a:effectRef idx="0"/>
          <a:fontRef idx="minor"/>
        </p:style>
      </p:sp>
    </p:spTree>
  </p:cSld>
  <mc:AlternateContent>
    <mc:Choice Requires="p14">
      <p:transition spd="slow" p14:dur="2000"/>
    </mc:Choice>
    <mc:Fallback>
      <p:transition spd="slow"/>
    </mc:Fallback>
  </mc:AlternateContent>
</p:sld>
</file>

<file path=ppt/slides/slide56.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000000"/>
        </a:solidFill>
      </p:bgPr>
    </p:bg>
    <p:spTree>
      <p:nvGrpSpPr>
        <p:cNvPr id="1" name=""/>
        <p:cNvGrpSpPr/>
        <p:nvPr/>
      </p:nvGrpSpPr>
      <p:grpSpPr>
        <a:xfrm>
          <a:off x="0" y="0"/>
          <a:ext cx="0" cy="0"/>
          <a:chOff x="0" y="0"/>
          <a:chExt cx="0" cy="0"/>
        </a:xfrm>
      </p:grpSpPr>
      <p:sp>
        <p:nvSpPr>
          <p:cNvPr id="480" name="PlaceHolder 1"/>
          <p:cNvSpPr>
            <a:spLocks noGrp="1"/>
          </p:cNvSpPr>
          <p:nvPr>
            <p:ph type="title"/>
          </p:nvPr>
        </p:nvSpPr>
        <p:spPr>
          <a:xfrm rot="16200000">
            <a:off x="-4065120" y="3390480"/>
            <a:ext cx="12423600" cy="6559560"/>
          </a:xfrm>
          <a:prstGeom prst="rect">
            <a:avLst/>
          </a:prstGeom>
          <a:noFill/>
          <a:ln w="12600">
            <a:noFill/>
          </a:ln>
        </p:spPr>
        <p:txBody>
          <a:bodyPr lIns="50760" rIns="50760" tIns="50760" bIns="50760" anchor="b">
            <a:noAutofit/>
          </a:bodyPr>
          <a:p>
            <a:pPr>
              <a:lnSpc>
                <a:spcPct val="80000"/>
              </a:lnSpc>
              <a:buNone/>
              <a:tabLst>
                <a:tab algn="l" pos="0"/>
              </a:tabLst>
            </a:pPr>
            <a:r>
              <a:rPr b="0" lang="es-ES" sz="13500" spc="-330" strike="noStrike" cap="all">
                <a:solidFill>
                  <a:srgbClr val="ffffff"/>
                </a:solidFill>
                <a:latin typeface="Avenir Heavy"/>
                <a:ea typeface="Avenir Heavy"/>
              </a:rPr>
              <a:t>Cartas para jugar</a:t>
            </a:r>
            <a:endParaRPr b="0" lang="es-AR" sz="13500" spc="-1" strike="noStrike">
              <a:latin typeface="Arial"/>
            </a:endParaRPr>
          </a:p>
        </p:txBody>
      </p:sp>
      <p:pic>
        <p:nvPicPr>
          <p:cNvPr id="481" name="" descr=""/>
          <p:cNvPicPr/>
          <p:nvPr/>
        </p:nvPicPr>
        <p:blipFill>
          <a:blip r:embed="rId1"/>
          <a:stretch/>
        </p:blipFill>
        <p:spPr>
          <a:xfrm>
            <a:off x="5715000" y="3004200"/>
            <a:ext cx="3179520" cy="4513680"/>
          </a:xfrm>
          <a:prstGeom prst="rect">
            <a:avLst/>
          </a:prstGeom>
          <a:ln w="0">
            <a:noFill/>
          </a:ln>
        </p:spPr>
      </p:pic>
      <p:pic>
        <p:nvPicPr>
          <p:cNvPr id="482" name="" descr=""/>
          <p:cNvPicPr/>
          <p:nvPr/>
        </p:nvPicPr>
        <p:blipFill>
          <a:blip r:embed="rId2"/>
          <a:stretch/>
        </p:blipFill>
        <p:spPr>
          <a:xfrm rot="21582600">
            <a:off x="9013680" y="2983680"/>
            <a:ext cx="3186720" cy="4524480"/>
          </a:xfrm>
          <a:prstGeom prst="rect">
            <a:avLst/>
          </a:prstGeom>
          <a:ln w="0">
            <a:noFill/>
          </a:ln>
        </p:spPr>
      </p:pic>
      <p:pic>
        <p:nvPicPr>
          <p:cNvPr id="483" name="" descr=""/>
          <p:cNvPicPr/>
          <p:nvPr/>
        </p:nvPicPr>
        <p:blipFill>
          <a:blip r:embed="rId3"/>
          <a:stretch/>
        </p:blipFill>
        <p:spPr>
          <a:xfrm>
            <a:off x="12344400" y="2971800"/>
            <a:ext cx="3219480" cy="4570560"/>
          </a:xfrm>
          <a:prstGeom prst="rect">
            <a:avLst/>
          </a:prstGeom>
          <a:ln w="0">
            <a:noFill/>
          </a:ln>
        </p:spPr>
      </p:pic>
      <p:pic>
        <p:nvPicPr>
          <p:cNvPr id="484" name="" descr=""/>
          <p:cNvPicPr/>
          <p:nvPr/>
        </p:nvPicPr>
        <p:blipFill>
          <a:blip r:embed="rId4"/>
          <a:stretch/>
        </p:blipFill>
        <p:spPr>
          <a:xfrm>
            <a:off x="15726600" y="2971800"/>
            <a:ext cx="3201480" cy="4544640"/>
          </a:xfrm>
          <a:prstGeom prst="rect">
            <a:avLst/>
          </a:prstGeom>
          <a:ln w="0">
            <a:noFill/>
          </a:ln>
        </p:spPr>
      </p:pic>
      <p:pic>
        <p:nvPicPr>
          <p:cNvPr id="485" name="" descr=""/>
          <p:cNvPicPr/>
          <p:nvPr/>
        </p:nvPicPr>
        <p:blipFill>
          <a:blip r:embed="rId5"/>
          <a:stretch/>
        </p:blipFill>
        <p:spPr>
          <a:xfrm>
            <a:off x="19130400" y="7772400"/>
            <a:ext cx="3198960" cy="4541400"/>
          </a:xfrm>
          <a:prstGeom prst="rect">
            <a:avLst/>
          </a:prstGeom>
          <a:ln w="0">
            <a:noFill/>
          </a:ln>
        </p:spPr>
      </p:pic>
      <p:pic>
        <p:nvPicPr>
          <p:cNvPr id="486" name="" descr=""/>
          <p:cNvPicPr/>
          <p:nvPr/>
        </p:nvPicPr>
        <p:blipFill>
          <a:blip r:embed="rId6"/>
          <a:stretch/>
        </p:blipFill>
        <p:spPr>
          <a:xfrm>
            <a:off x="19114200" y="2971800"/>
            <a:ext cx="3219480" cy="4570560"/>
          </a:xfrm>
          <a:prstGeom prst="rect">
            <a:avLst/>
          </a:prstGeom>
          <a:ln w="0">
            <a:noFill/>
          </a:ln>
        </p:spPr>
      </p:pic>
      <p:pic>
        <p:nvPicPr>
          <p:cNvPr id="487" name="" descr=""/>
          <p:cNvPicPr/>
          <p:nvPr/>
        </p:nvPicPr>
        <p:blipFill>
          <a:blip r:embed="rId7"/>
          <a:stretch/>
        </p:blipFill>
        <p:spPr>
          <a:xfrm>
            <a:off x="5734440" y="7772400"/>
            <a:ext cx="3179520" cy="4513680"/>
          </a:xfrm>
          <a:prstGeom prst="rect">
            <a:avLst/>
          </a:prstGeom>
          <a:ln w="0">
            <a:noFill/>
          </a:ln>
        </p:spPr>
      </p:pic>
      <p:pic>
        <p:nvPicPr>
          <p:cNvPr id="488" name="" descr=""/>
          <p:cNvPicPr/>
          <p:nvPr/>
        </p:nvPicPr>
        <p:blipFill>
          <a:blip r:embed="rId8"/>
          <a:stretch/>
        </p:blipFill>
        <p:spPr>
          <a:xfrm>
            <a:off x="12323880" y="7772400"/>
            <a:ext cx="3219480" cy="4570560"/>
          </a:xfrm>
          <a:prstGeom prst="rect">
            <a:avLst/>
          </a:prstGeom>
          <a:ln w="0">
            <a:noFill/>
          </a:ln>
        </p:spPr>
      </p:pic>
    </p:spTree>
  </p:cSld>
  <mc:AlternateContent>
    <mc:Choice Requires="p14">
      <p:transition spd="slow" p14:dur="2000"/>
    </mc:Choice>
    <mc:Fallback>
      <p:transition spd="slow"/>
    </mc:Fallback>
  </mc:AlternateContent>
</p:sld>
</file>

<file path=ppt/slides/slide57.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839936"/>
        </a:solidFill>
      </p:bgPr>
    </p:bg>
    <p:spTree>
      <p:nvGrpSpPr>
        <p:cNvPr id="1" name=""/>
        <p:cNvGrpSpPr/>
        <p:nvPr/>
      </p:nvGrpSpPr>
      <p:grpSpPr>
        <a:xfrm>
          <a:off x="0" y="0"/>
          <a:ext cx="0" cy="0"/>
          <a:chOff x="0" y="0"/>
          <a:chExt cx="0" cy="0"/>
        </a:xfrm>
      </p:grpSpPr>
      <p:sp>
        <p:nvSpPr>
          <p:cNvPr id="489" name="PlaceHolder 1"/>
          <p:cNvSpPr>
            <a:spLocks noGrp="1"/>
          </p:cNvSpPr>
          <p:nvPr>
            <p:ph type="title"/>
          </p:nvPr>
        </p:nvSpPr>
        <p:spPr>
          <a:xfrm>
            <a:off x="1206360" y="952560"/>
            <a:ext cx="21967920" cy="1854360"/>
          </a:xfrm>
          <a:prstGeom prst="rect">
            <a:avLst/>
          </a:prstGeom>
          <a:noFill/>
          <a:ln w="12600">
            <a:noFill/>
          </a:ln>
        </p:spPr>
        <p:txBody>
          <a:bodyPr lIns="50760" rIns="50760" tIns="50760" bIns="50760" anchor="t">
            <a:noAutofit/>
          </a:bodyPr>
          <a:p>
            <a:pPr algn="ctr">
              <a:lnSpc>
                <a:spcPct val="80000"/>
              </a:lnSpc>
              <a:buNone/>
              <a:tabLst>
                <a:tab algn="l" pos="0"/>
              </a:tabLst>
            </a:pPr>
            <a:r>
              <a:rPr b="0" lang="es-ES" sz="9550" spc="-191" strike="noStrike" cap="all">
                <a:solidFill>
                  <a:srgbClr val="ffffff"/>
                </a:solidFill>
                <a:latin typeface="Avenir Heavy"/>
                <a:ea typeface="Avenir Heavy"/>
              </a:rPr>
              <a:t>eSCENARIO 11:  LIMITACIÓN DE INTERNET (</a:t>
            </a:r>
            <a:r>
              <a:rPr b="0" i="1" lang="es-ES" sz="9550" spc="-191" strike="noStrike" cap="all">
                <a:solidFill>
                  <a:srgbClr val="ffffff"/>
                </a:solidFill>
                <a:latin typeface="Avenir Heavy"/>
                <a:ea typeface="Avenir Heavy"/>
              </a:rPr>
              <a:t>THROTTLING</a:t>
            </a:r>
            <a:r>
              <a:rPr b="0" lang="es-ES" sz="9550" spc="-191" strike="noStrike" cap="all">
                <a:solidFill>
                  <a:srgbClr val="ffffff"/>
                </a:solidFill>
                <a:latin typeface="Avenir Heavy"/>
                <a:ea typeface="Avenir Heavy"/>
              </a:rPr>
              <a:t>)  </a:t>
            </a:r>
            <a:endParaRPr b="0" lang="es-AR" sz="9550" spc="-1" strike="noStrike">
              <a:latin typeface="Arial"/>
            </a:endParaRPr>
          </a:p>
          <a:p>
            <a:pPr algn="ctr">
              <a:lnSpc>
                <a:spcPct val="80000"/>
              </a:lnSpc>
              <a:buNone/>
              <a:tabLst>
                <a:tab algn="l" pos="0"/>
              </a:tabLst>
            </a:pPr>
            <a:endParaRPr b="0" lang="es-AR" sz="9550" spc="-1" strike="noStrike">
              <a:latin typeface="Arial"/>
            </a:endParaRPr>
          </a:p>
        </p:txBody>
      </p:sp>
      <p:sp>
        <p:nvSpPr>
          <p:cNvPr id="490" name="PlaceHolder 2"/>
          <p:cNvSpPr>
            <a:spLocks noGrp="1"/>
          </p:cNvSpPr>
          <p:nvPr>
            <p:ph/>
          </p:nvPr>
        </p:nvSpPr>
        <p:spPr>
          <a:xfrm>
            <a:off x="228600" y="3349440"/>
            <a:ext cx="24000120" cy="9151920"/>
          </a:xfrm>
          <a:prstGeom prst="rect">
            <a:avLst/>
          </a:prstGeom>
          <a:noFill/>
          <a:ln w="12600">
            <a:noFill/>
          </a:ln>
        </p:spPr>
        <p:txBody>
          <a:bodyPr lIns="50760" rIns="50760" tIns="50760" bIns="50760" anchor="t">
            <a:noAutofit/>
          </a:bodyPr>
          <a:p>
            <a:pPr marL="609480" indent="-609480">
              <a:lnSpc>
                <a:spcPct val="90000"/>
              </a:lnSpc>
              <a:spcBef>
                <a:spcPts val="4501"/>
              </a:spcBef>
              <a:buClr>
                <a:srgbClr val="ffffff"/>
              </a:buClr>
              <a:buSzPct val="123000"/>
              <a:buFont typeface="Play"/>
              <a:buChar char="*"/>
            </a:pPr>
            <a:r>
              <a:rPr b="0" lang="es-ES" sz="7000" spc="-1" strike="noStrike">
                <a:solidFill>
                  <a:srgbClr val="ffffff"/>
                </a:solidFill>
                <a:latin typeface="Avenir Book"/>
                <a:ea typeface="Avenir Book"/>
              </a:rPr>
              <a:t>La limitación (throttling) se define como “restringir artificialmente, pero no detener, el flujo de datos a través de una red de comunicaciones”. </a:t>
            </a:r>
            <a:endParaRPr b="0" lang="es-AR" sz="7000" spc="-1" strike="noStrike">
              <a:latin typeface="Arial"/>
            </a:endParaRPr>
          </a:p>
          <a:p>
            <a:pPr marL="609480" indent="-609480">
              <a:lnSpc>
                <a:spcPct val="90000"/>
              </a:lnSpc>
              <a:spcBef>
                <a:spcPts val="4501"/>
              </a:spcBef>
              <a:buClr>
                <a:srgbClr val="ffffff"/>
              </a:buClr>
              <a:buSzPct val="123000"/>
              <a:buFont typeface="Play"/>
              <a:buChar char="*"/>
            </a:pPr>
            <a:r>
              <a:rPr b="0" lang="es-ES" sz="7000" spc="-1" strike="noStrike">
                <a:solidFill>
                  <a:srgbClr val="ffffff"/>
                </a:solidFill>
                <a:latin typeface="Avenir Book"/>
                <a:ea typeface="Avenir Book"/>
              </a:rPr>
              <a:t>En este escenario, tu acceso a Internet puede aparecer disponible, pero es extremadamente lento y efectivamente inutilizable para acceder y compartir información.</a:t>
            </a:r>
            <a:endParaRPr b="0" lang="es-AR" sz="7000" spc="-1" strike="noStrike">
              <a:latin typeface="Arial"/>
            </a:endParaRPr>
          </a:p>
          <a:p>
            <a:pPr marL="609480" indent="-609480">
              <a:lnSpc>
                <a:spcPct val="90000"/>
              </a:lnSpc>
              <a:spcBef>
                <a:spcPts val="4501"/>
              </a:spcBef>
              <a:buClr>
                <a:srgbClr val="ffffff"/>
              </a:buClr>
              <a:buSzPct val="123000"/>
              <a:buFont typeface="Play"/>
              <a:buChar char="*"/>
            </a:pPr>
            <a:r>
              <a:rPr b="0" lang="es-ES" sz="7000" spc="-1" strike="noStrike">
                <a:solidFill>
                  <a:srgbClr val="ffffff"/>
                </a:solidFill>
                <a:latin typeface="Avenir Book"/>
                <a:ea typeface="Avenir Book"/>
              </a:rPr>
              <a:t>¿Qué carta(s) puedes utilizar para volver a utilizar Internet?</a:t>
            </a:r>
            <a:endParaRPr b="0" lang="es-AR" sz="7000" spc="-1" strike="noStrike">
              <a:latin typeface="Arial"/>
            </a:endParaRPr>
          </a:p>
        </p:txBody>
      </p:sp>
    </p:spTree>
  </p:cSld>
  <mc:AlternateContent>
    <mc:Choice Requires="p14">
      <p:transition spd="slow" p14:dur="2000"/>
    </mc:Choice>
    <mc:Fallback>
      <p:transition spd="slow"/>
    </mc:Fallback>
  </mc:AlternateContent>
</p:sld>
</file>

<file path=ppt/slides/slide58.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491" name="PlaceHolder 1"/>
          <p:cNvSpPr>
            <a:spLocks noGrp="1"/>
          </p:cNvSpPr>
          <p:nvPr>
            <p:ph type="title"/>
          </p:nvPr>
        </p:nvSpPr>
        <p:spPr>
          <a:xfrm>
            <a:off x="1206360" y="952560"/>
            <a:ext cx="21967920" cy="1429920"/>
          </a:xfrm>
          <a:prstGeom prst="rect">
            <a:avLst/>
          </a:prstGeom>
          <a:noFill/>
          <a:ln w="12600">
            <a:noFill/>
          </a:ln>
        </p:spPr>
        <p:txBody>
          <a:bodyPr lIns="50760" rIns="50760" tIns="50760" bIns="50760" anchor="t">
            <a:noAutofit/>
          </a:bodyPr>
          <a:p>
            <a:pPr algn="ctr">
              <a:buNone/>
            </a:pPr>
            <a:endParaRPr b="0" lang="es-AR" sz="4400" spc="-1" strike="noStrike">
              <a:latin typeface="Arial"/>
            </a:endParaRPr>
          </a:p>
        </p:txBody>
      </p:sp>
      <p:sp>
        <p:nvSpPr>
          <p:cNvPr id="492" name="PlaceHolder 2"/>
          <p:cNvSpPr>
            <a:spLocks noGrp="1"/>
          </p:cNvSpPr>
          <p:nvPr>
            <p:ph/>
          </p:nvPr>
        </p:nvSpPr>
        <p:spPr>
          <a:xfrm>
            <a:off x="1206360" y="2246040"/>
            <a:ext cx="21967920" cy="931680"/>
          </a:xfrm>
          <a:prstGeom prst="rect">
            <a:avLst/>
          </a:prstGeom>
          <a:noFill/>
          <a:ln w="12600">
            <a:noFill/>
          </a:ln>
        </p:spPr>
        <p:txBody>
          <a:bodyPr lIns="45720" rIns="45720" tIns="0" bIns="0" anchor="t">
            <a:noAutofit/>
          </a:bodyPr>
          <a:p>
            <a:pPr>
              <a:lnSpc>
                <a:spcPct val="80000"/>
              </a:lnSpc>
              <a:buNone/>
              <a:tabLst>
                <a:tab algn="l" pos="0"/>
              </a:tabLst>
            </a:pPr>
            <a:r>
              <a:rPr b="0" lang="es-ES" sz="16450" spc="-330" strike="noStrike" cap="all">
                <a:solidFill>
                  <a:srgbClr val="ffffff"/>
                </a:solidFill>
                <a:latin typeface="Avenir Heavy"/>
                <a:ea typeface="Avenir Heavy"/>
              </a:rPr>
              <a:t>Cards You </a:t>
            </a:r>
            <a:endParaRPr b="0" lang="es-AR" sz="16450" spc="-1" strike="noStrike">
              <a:latin typeface="Arial"/>
            </a:endParaRPr>
          </a:p>
        </p:txBody>
      </p:sp>
      <p:pic>
        <p:nvPicPr>
          <p:cNvPr id="493" name="" descr=""/>
          <p:cNvPicPr/>
          <p:nvPr/>
        </p:nvPicPr>
        <p:blipFill>
          <a:blip r:embed="rId1"/>
          <a:stretch/>
        </p:blipFill>
        <p:spPr>
          <a:xfrm>
            <a:off x="0" y="0"/>
            <a:ext cx="24231240" cy="14423040"/>
          </a:xfrm>
          <a:prstGeom prst="rect">
            <a:avLst/>
          </a:prstGeom>
          <a:ln w="0">
            <a:noFill/>
          </a:ln>
        </p:spPr>
      </p:pic>
      <p:sp>
        <p:nvSpPr>
          <p:cNvPr id="494" name=""/>
          <p:cNvSpPr/>
          <p:nvPr/>
        </p:nvSpPr>
        <p:spPr>
          <a:xfrm>
            <a:off x="19203120" y="11430000"/>
            <a:ext cx="2512800" cy="379080"/>
          </a:xfrm>
          <a:prstGeom prst="rect">
            <a:avLst/>
          </a:prstGeom>
          <a:solidFill>
            <a:srgbClr val="ffffff"/>
          </a:solidFill>
          <a:ln w="0">
            <a:solidFill>
              <a:srgbClr val="ffffff"/>
            </a:solidFill>
          </a:ln>
        </p:spPr>
        <p:style>
          <a:lnRef idx="0"/>
          <a:fillRef idx="0"/>
          <a:effectRef idx="0"/>
          <a:fontRef idx="minor"/>
        </p:style>
      </p:sp>
      <p:sp>
        <p:nvSpPr>
          <p:cNvPr id="495" name=""/>
          <p:cNvSpPr/>
          <p:nvPr/>
        </p:nvSpPr>
        <p:spPr>
          <a:xfrm>
            <a:off x="19431000" y="11430000"/>
            <a:ext cx="1141200" cy="684720"/>
          </a:xfrm>
          <a:prstGeom prst="rect">
            <a:avLst/>
          </a:prstGeom>
          <a:solidFill>
            <a:srgbClr val="ffffff"/>
          </a:solidFill>
          <a:ln w="0">
            <a:solidFill>
              <a:srgbClr val="ffffff"/>
            </a:solidFill>
          </a:ln>
        </p:spPr>
        <p:style>
          <a:lnRef idx="0"/>
          <a:fillRef idx="0"/>
          <a:effectRef idx="0"/>
          <a:fontRef idx="minor"/>
        </p:style>
      </p:sp>
    </p:spTree>
  </p:cSld>
  <mc:AlternateContent>
    <mc:Choice Requires="p14">
      <p:transition spd="slow" p14:dur="2000"/>
    </mc:Choice>
    <mc:Fallback>
      <p:transition spd="slow"/>
    </mc:Fallback>
  </mc:AlternateContent>
</p:sld>
</file>

<file path=ppt/slides/slide59.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000000"/>
        </a:solidFill>
      </p:bgPr>
    </p:bg>
    <p:spTree>
      <p:nvGrpSpPr>
        <p:cNvPr id="1" name=""/>
        <p:cNvGrpSpPr/>
        <p:nvPr/>
      </p:nvGrpSpPr>
      <p:grpSpPr>
        <a:xfrm>
          <a:off x="0" y="0"/>
          <a:ext cx="0" cy="0"/>
          <a:chOff x="0" y="0"/>
          <a:chExt cx="0" cy="0"/>
        </a:xfrm>
      </p:grpSpPr>
      <p:sp>
        <p:nvSpPr>
          <p:cNvPr id="496" name="PlaceHolder 1"/>
          <p:cNvSpPr>
            <a:spLocks noGrp="1"/>
          </p:cNvSpPr>
          <p:nvPr>
            <p:ph type="title"/>
          </p:nvPr>
        </p:nvSpPr>
        <p:spPr>
          <a:xfrm rot="16200000">
            <a:off x="-4065120" y="3390480"/>
            <a:ext cx="12423600" cy="6559560"/>
          </a:xfrm>
          <a:prstGeom prst="rect">
            <a:avLst/>
          </a:prstGeom>
          <a:noFill/>
          <a:ln w="12600">
            <a:noFill/>
          </a:ln>
        </p:spPr>
        <p:txBody>
          <a:bodyPr lIns="50760" rIns="50760" tIns="50760" bIns="50760" anchor="b">
            <a:noAutofit/>
          </a:bodyPr>
          <a:p>
            <a:pPr>
              <a:lnSpc>
                <a:spcPct val="80000"/>
              </a:lnSpc>
              <a:buNone/>
              <a:tabLst>
                <a:tab algn="l" pos="0"/>
              </a:tabLst>
            </a:pPr>
            <a:r>
              <a:rPr b="0" lang="es-ES" sz="13500" spc="-330" strike="noStrike" cap="all">
                <a:solidFill>
                  <a:srgbClr val="ffffff"/>
                </a:solidFill>
                <a:latin typeface="Avenir Heavy"/>
                <a:ea typeface="Avenir Heavy"/>
              </a:rPr>
              <a:t>Cartas para jugar</a:t>
            </a:r>
            <a:endParaRPr b="0" lang="es-AR" sz="13500" spc="-1" strike="noStrike">
              <a:latin typeface="Arial"/>
            </a:endParaRPr>
          </a:p>
        </p:txBody>
      </p:sp>
      <p:pic>
        <p:nvPicPr>
          <p:cNvPr id="497" name="" descr=""/>
          <p:cNvPicPr/>
          <p:nvPr/>
        </p:nvPicPr>
        <p:blipFill>
          <a:blip r:embed="rId1"/>
          <a:stretch/>
        </p:blipFill>
        <p:spPr>
          <a:xfrm>
            <a:off x="5715000" y="3004200"/>
            <a:ext cx="3179520" cy="4513680"/>
          </a:xfrm>
          <a:prstGeom prst="rect">
            <a:avLst/>
          </a:prstGeom>
          <a:ln w="0">
            <a:noFill/>
          </a:ln>
        </p:spPr>
      </p:pic>
      <p:pic>
        <p:nvPicPr>
          <p:cNvPr id="498" name="" descr=""/>
          <p:cNvPicPr/>
          <p:nvPr/>
        </p:nvPicPr>
        <p:blipFill>
          <a:blip r:embed="rId2"/>
          <a:stretch/>
        </p:blipFill>
        <p:spPr>
          <a:xfrm rot="21582600">
            <a:off x="9013680" y="2983680"/>
            <a:ext cx="3186720" cy="4524480"/>
          </a:xfrm>
          <a:prstGeom prst="rect">
            <a:avLst/>
          </a:prstGeom>
          <a:ln w="0">
            <a:noFill/>
          </a:ln>
        </p:spPr>
      </p:pic>
      <p:pic>
        <p:nvPicPr>
          <p:cNvPr id="499" name="" descr=""/>
          <p:cNvPicPr/>
          <p:nvPr/>
        </p:nvPicPr>
        <p:blipFill>
          <a:blip r:embed="rId3"/>
          <a:stretch/>
        </p:blipFill>
        <p:spPr>
          <a:xfrm>
            <a:off x="12344400" y="2971800"/>
            <a:ext cx="3219480" cy="4570560"/>
          </a:xfrm>
          <a:prstGeom prst="rect">
            <a:avLst/>
          </a:prstGeom>
          <a:ln w="0">
            <a:noFill/>
          </a:ln>
        </p:spPr>
      </p:pic>
      <p:pic>
        <p:nvPicPr>
          <p:cNvPr id="500" name="" descr=""/>
          <p:cNvPicPr/>
          <p:nvPr/>
        </p:nvPicPr>
        <p:blipFill>
          <a:blip r:embed="rId4"/>
          <a:stretch/>
        </p:blipFill>
        <p:spPr>
          <a:xfrm>
            <a:off x="15726600" y="2971800"/>
            <a:ext cx="3201480" cy="4544640"/>
          </a:xfrm>
          <a:prstGeom prst="rect">
            <a:avLst/>
          </a:prstGeom>
          <a:ln w="0">
            <a:noFill/>
          </a:ln>
        </p:spPr>
      </p:pic>
      <p:pic>
        <p:nvPicPr>
          <p:cNvPr id="501" name="" descr=""/>
          <p:cNvPicPr/>
          <p:nvPr/>
        </p:nvPicPr>
        <p:blipFill>
          <a:blip r:embed="rId5"/>
          <a:stretch/>
        </p:blipFill>
        <p:spPr>
          <a:xfrm>
            <a:off x="19130400" y="7772400"/>
            <a:ext cx="3198960" cy="4541400"/>
          </a:xfrm>
          <a:prstGeom prst="rect">
            <a:avLst/>
          </a:prstGeom>
          <a:ln w="0">
            <a:noFill/>
          </a:ln>
        </p:spPr>
      </p:pic>
      <p:pic>
        <p:nvPicPr>
          <p:cNvPr id="502" name="" descr=""/>
          <p:cNvPicPr/>
          <p:nvPr/>
        </p:nvPicPr>
        <p:blipFill>
          <a:blip r:embed="rId6"/>
          <a:stretch/>
        </p:blipFill>
        <p:spPr>
          <a:xfrm>
            <a:off x="19114200" y="2971800"/>
            <a:ext cx="3219480" cy="4570560"/>
          </a:xfrm>
          <a:prstGeom prst="rect">
            <a:avLst/>
          </a:prstGeom>
          <a:ln w="0">
            <a:noFill/>
          </a:ln>
        </p:spPr>
      </p:pic>
      <p:pic>
        <p:nvPicPr>
          <p:cNvPr id="503" name="" descr=""/>
          <p:cNvPicPr/>
          <p:nvPr/>
        </p:nvPicPr>
        <p:blipFill>
          <a:blip r:embed="rId7"/>
          <a:stretch/>
        </p:blipFill>
        <p:spPr>
          <a:xfrm>
            <a:off x="5734440" y="7772400"/>
            <a:ext cx="3179520" cy="4513680"/>
          </a:xfrm>
          <a:prstGeom prst="rect">
            <a:avLst/>
          </a:prstGeom>
          <a:ln w="0">
            <a:noFill/>
          </a:ln>
        </p:spPr>
      </p:pic>
      <p:pic>
        <p:nvPicPr>
          <p:cNvPr id="504" name="" descr=""/>
          <p:cNvPicPr/>
          <p:nvPr/>
        </p:nvPicPr>
        <p:blipFill>
          <a:blip r:embed="rId8"/>
          <a:stretch/>
        </p:blipFill>
        <p:spPr>
          <a:xfrm>
            <a:off x="12323880" y="7772400"/>
            <a:ext cx="3219480" cy="4570560"/>
          </a:xfrm>
          <a:prstGeom prst="rect">
            <a:avLst/>
          </a:prstGeom>
          <a:ln w="0">
            <a:noFill/>
          </a:ln>
        </p:spPr>
      </p:pic>
    </p:spTree>
  </p:cSld>
  <mc:AlternateContent>
    <mc:Choice Requires="p14">
      <p:transition spd="slow" p14:dur="2000"/>
    </mc:Choice>
    <mc:Fallback>
      <p:transition spd="slow"/>
    </mc:Fallback>
  </mc:AlternateContent>
</p:sld>
</file>

<file path=ppt/slides/slide6.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218" name="PlaceHolder 1"/>
          <p:cNvSpPr>
            <a:spLocks noGrp="1"/>
          </p:cNvSpPr>
          <p:nvPr>
            <p:ph type="title"/>
          </p:nvPr>
        </p:nvSpPr>
        <p:spPr>
          <a:xfrm>
            <a:off x="1206360" y="952560"/>
            <a:ext cx="21960720" cy="1422720"/>
          </a:xfrm>
          <a:prstGeom prst="rect">
            <a:avLst/>
          </a:prstGeom>
          <a:noFill/>
          <a:ln w="12600">
            <a:noFill/>
          </a:ln>
        </p:spPr>
        <p:txBody>
          <a:bodyPr lIns="50760" rIns="50760" tIns="50760" bIns="50760" anchor="t">
            <a:noAutofit/>
          </a:bodyPr>
          <a:p>
            <a:pPr algn="ctr">
              <a:buNone/>
            </a:pPr>
            <a:endParaRPr b="0" lang="es-AR" sz="4400" spc="-1" strike="noStrike">
              <a:latin typeface="Arial"/>
            </a:endParaRPr>
          </a:p>
        </p:txBody>
      </p:sp>
      <p:pic>
        <p:nvPicPr>
          <p:cNvPr id="219" name="" descr=""/>
          <p:cNvPicPr/>
          <p:nvPr/>
        </p:nvPicPr>
        <p:blipFill>
          <a:blip r:embed="rId1"/>
          <a:stretch/>
        </p:blipFill>
        <p:spPr>
          <a:xfrm>
            <a:off x="59400" y="457200"/>
            <a:ext cx="24217200" cy="14379120"/>
          </a:xfrm>
          <a:prstGeom prst="rect">
            <a:avLst/>
          </a:prstGeom>
          <a:ln w="0">
            <a:noFill/>
          </a:ln>
        </p:spPr>
      </p:pic>
    </p:spTree>
  </p:cSld>
  <mc:AlternateContent>
    <mc:Choice Requires="p14">
      <p:transition spd="slow" p14:dur="2000"/>
    </mc:Choice>
    <mc:Fallback>
      <p:transition spd="slow"/>
    </mc:Fallback>
  </mc:AlternateContent>
</p:sld>
</file>

<file path=ppt/slides/slide60.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febd00"/>
        </a:solidFill>
      </p:bgPr>
    </p:bg>
    <p:spTree>
      <p:nvGrpSpPr>
        <p:cNvPr id="1" name=""/>
        <p:cNvGrpSpPr/>
        <p:nvPr/>
      </p:nvGrpSpPr>
      <p:grpSpPr>
        <a:xfrm>
          <a:off x="0" y="0"/>
          <a:ext cx="0" cy="0"/>
          <a:chOff x="0" y="0"/>
          <a:chExt cx="0" cy="0"/>
        </a:xfrm>
      </p:grpSpPr>
      <p:sp>
        <p:nvSpPr>
          <p:cNvPr id="505" name="PlaceHolder 1"/>
          <p:cNvSpPr>
            <a:spLocks noGrp="1"/>
          </p:cNvSpPr>
          <p:nvPr>
            <p:ph type="title"/>
          </p:nvPr>
        </p:nvSpPr>
        <p:spPr>
          <a:xfrm>
            <a:off x="1206360" y="952560"/>
            <a:ext cx="21967920" cy="1854360"/>
          </a:xfrm>
          <a:prstGeom prst="rect">
            <a:avLst/>
          </a:prstGeom>
          <a:noFill/>
          <a:ln w="12600">
            <a:noFill/>
          </a:ln>
        </p:spPr>
        <p:txBody>
          <a:bodyPr lIns="50760" rIns="50760" tIns="50760" bIns="50760" anchor="t">
            <a:noAutofit/>
          </a:bodyPr>
          <a:p>
            <a:pPr algn="ctr">
              <a:lnSpc>
                <a:spcPct val="80000"/>
              </a:lnSpc>
              <a:buNone/>
              <a:tabLst>
                <a:tab algn="l" pos="0"/>
              </a:tabLst>
            </a:pPr>
            <a:r>
              <a:rPr b="0" lang="es-ES" sz="7400" spc="-148" strike="noStrike" cap="all">
                <a:solidFill>
                  <a:srgbClr val="000000"/>
                </a:solidFill>
                <a:latin typeface="Avenir Heavy"/>
                <a:ea typeface="Avenir Heavy"/>
              </a:rPr>
              <a:t>eSCENARIO 12: ATAQUE CON </a:t>
            </a:r>
            <a:br>
              <a:rPr sz="7400"/>
            </a:br>
            <a:r>
              <a:rPr b="0" lang="es-ES" sz="7400" spc="-148" strike="noStrike" cap="all">
                <a:solidFill>
                  <a:srgbClr val="000000"/>
                </a:solidFill>
                <a:latin typeface="Avenir Heavy"/>
                <a:ea typeface="Avenir Heavy"/>
              </a:rPr>
              <a:t>INFRAESTRUCTURA MALICIOSA </a:t>
            </a:r>
            <a:endParaRPr b="0" lang="es-AR" sz="7400" spc="-1" strike="noStrike">
              <a:latin typeface="Arial"/>
            </a:endParaRPr>
          </a:p>
          <a:p>
            <a:pPr algn="ctr">
              <a:lnSpc>
                <a:spcPct val="80000"/>
              </a:lnSpc>
              <a:buNone/>
              <a:tabLst>
                <a:tab algn="l" pos="0"/>
              </a:tabLst>
            </a:pPr>
            <a:endParaRPr b="0" lang="es-AR" sz="7400" spc="-1" strike="noStrike">
              <a:latin typeface="Arial"/>
            </a:endParaRPr>
          </a:p>
        </p:txBody>
      </p:sp>
      <p:sp>
        <p:nvSpPr>
          <p:cNvPr id="506" name="PlaceHolder 2"/>
          <p:cNvSpPr>
            <a:spLocks noGrp="1"/>
          </p:cNvSpPr>
          <p:nvPr>
            <p:ph/>
          </p:nvPr>
        </p:nvSpPr>
        <p:spPr>
          <a:xfrm>
            <a:off x="914400" y="2971800"/>
            <a:ext cx="21967920" cy="9151920"/>
          </a:xfrm>
          <a:prstGeom prst="rect">
            <a:avLst/>
          </a:prstGeom>
          <a:noFill/>
          <a:ln w="12600">
            <a:noFill/>
          </a:ln>
        </p:spPr>
        <p:txBody>
          <a:bodyPr lIns="50760" rIns="50760" tIns="50760" bIns="50760" anchor="t">
            <a:noAutofit/>
          </a:bodyPr>
          <a:p>
            <a:pPr marL="579240" indent="-579240">
              <a:lnSpc>
                <a:spcPct val="90000"/>
              </a:lnSpc>
              <a:spcBef>
                <a:spcPts val="4201"/>
              </a:spcBef>
              <a:buClr>
                <a:srgbClr val="000000"/>
              </a:buClr>
              <a:buSzPct val="123000"/>
              <a:buFont typeface="Play"/>
              <a:buChar char="*"/>
            </a:pPr>
            <a:r>
              <a:rPr b="0" lang="es-ES" sz="6000" spc="-1" strike="noStrike">
                <a:solidFill>
                  <a:srgbClr val="000000"/>
                </a:solidFill>
                <a:latin typeface="Avenir Book"/>
                <a:ea typeface="Avenir Book"/>
              </a:rPr>
              <a:t>Estás en una protesta. </a:t>
            </a:r>
            <a:endParaRPr b="0" lang="es-AR" sz="6000" spc="-1" strike="noStrike">
              <a:latin typeface="Arial"/>
            </a:endParaRPr>
          </a:p>
          <a:p>
            <a:pPr marL="579240" indent="-579240">
              <a:lnSpc>
                <a:spcPct val="90000"/>
              </a:lnSpc>
              <a:spcBef>
                <a:spcPts val="4201"/>
              </a:spcBef>
              <a:buClr>
                <a:srgbClr val="000000"/>
              </a:buClr>
              <a:buSzPct val="123000"/>
              <a:buFont typeface="Play"/>
              <a:buChar char="*"/>
            </a:pPr>
            <a:r>
              <a:rPr b="0" lang="es-ES" sz="6000" spc="-1" strike="noStrike">
                <a:solidFill>
                  <a:srgbClr val="000000"/>
                </a:solidFill>
                <a:latin typeface="Avenir Book"/>
                <a:ea typeface="Avenir Book"/>
              </a:rPr>
              <a:t>Notas que puedes conectarte a “nuevos” puntos de acceso a Wi-Fi (o acceso móvil) que el gobierno promueve como un acceso a Internet más rápido, con una señal mucho más fuerte.</a:t>
            </a:r>
            <a:endParaRPr b="0" lang="es-AR" sz="6000" spc="-1" strike="noStrike">
              <a:latin typeface="Arial"/>
            </a:endParaRPr>
          </a:p>
          <a:p>
            <a:pPr marL="579240" indent="-579240">
              <a:lnSpc>
                <a:spcPct val="90000"/>
              </a:lnSpc>
              <a:spcBef>
                <a:spcPts val="4201"/>
              </a:spcBef>
              <a:buClr>
                <a:srgbClr val="000000"/>
              </a:buClr>
              <a:buSzPct val="123000"/>
              <a:buFont typeface="Play"/>
              <a:buChar char="*"/>
            </a:pPr>
            <a:r>
              <a:rPr b="0" lang="es-ES" sz="6000" spc="-1" strike="noStrike">
                <a:solidFill>
                  <a:srgbClr val="000000"/>
                </a:solidFill>
                <a:latin typeface="Avenir Book"/>
                <a:ea typeface="Avenir Book"/>
              </a:rPr>
              <a:t>Los puntos de conexión son sospechosos y parecen conducir a sitios controlados por el gobierno.</a:t>
            </a:r>
            <a:endParaRPr b="0" lang="es-AR" sz="6000" spc="-1" strike="noStrike">
              <a:latin typeface="Arial"/>
            </a:endParaRPr>
          </a:p>
          <a:p>
            <a:pPr marL="579240" indent="-579240">
              <a:lnSpc>
                <a:spcPct val="90000"/>
              </a:lnSpc>
              <a:spcBef>
                <a:spcPts val="4201"/>
              </a:spcBef>
              <a:buClr>
                <a:srgbClr val="000000"/>
              </a:buClr>
              <a:buSzPct val="123000"/>
              <a:buFont typeface="Play"/>
              <a:buChar char="*"/>
            </a:pPr>
            <a:r>
              <a:rPr b="0" lang="es-ES" sz="6000" spc="-1" strike="noStrike">
                <a:solidFill>
                  <a:srgbClr val="000000"/>
                </a:solidFill>
                <a:latin typeface="Avenir Book"/>
                <a:ea typeface="Avenir Book"/>
              </a:rPr>
              <a:t>¿Qué puedes hacer para seguir conectado con tus compañeros?</a:t>
            </a:r>
            <a:endParaRPr b="0" lang="es-AR" sz="6000" spc="-1" strike="noStrike">
              <a:latin typeface="Arial"/>
            </a:endParaRPr>
          </a:p>
        </p:txBody>
      </p:sp>
    </p:spTree>
  </p:cSld>
  <mc:AlternateContent>
    <mc:Choice Requires="p14">
      <p:transition spd="slow" p14:dur="2000"/>
    </mc:Choice>
    <mc:Fallback>
      <p:transition spd="slow"/>
    </mc:Fallback>
  </mc:AlternateContent>
</p:sld>
</file>

<file path=ppt/slides/slide61.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507" name="PlaceHolder 1"/>
          <p:cNvSpPr>
            <a:spLocks noGrp="1"/>
          </p:cNvSpPr>
          <p:nvPr>
            <p:ph type="title"/>
          </p:nvPr>
        </p:nvSpPr>
        <p:spPr>
          <a:xfrm>
            <a:off x="1206360" y="952560"/>
            <a:ext cx="21967920" cy="1429920"/>
          </a:xfrm>
          <a:prstGeom prst="rect">
            <a:avLst/>
          </a:prstGeom>
          <a:noFill/>
          <a:ln w="12600">
            <a:noFill/>
          </a:ln>
        </p:spPr>
        <p:txBody>
          <a:bodyPr lIns="50760" rIns="50760" tIns="50760" bIns="50760" anchor="t">
            <a:noAutofit/>
          </a:bodyPr>
          <a:p>
            <a:pPr algn="ctr">
              <a:buNone/>
            </a:pPr>
            <a:endParaRPr b="0" lang="es-AR" sz="4400" spc="-1" strike="noStrike">
              <a:latin typeface="Arial"/>
            </a:endParaRPr>
          </a:p>
        </p:txBody>
      </p:sp>
      <p:sp>
        <p:nvSpPr>
          <p:cNvPr id="508" name="PlaceHolder 2"/>
          <p:cNvSpPr>
            <a:spLocks noGrp="1"/>
          </p:cNvSpPr>
          <p:nvPr>
            <p:ph/>
          </p:nvPr>
        </p:nvSpPr>
        <p:spPr>
          <a:xfrm>
            <a:off x="1206360" y="2246040"/>
            <a:ext cx="21967920" cy="931680"/>
          </a:xfrm>
          <a:prstGeom prst="rect">
            <a:avLst/>
          </a:prstGeom>
          <a:noFill/>
          <a:ln w="12600">
            <a:noFill/>
          </a:ln>
        </p:spPr>
        <p:txBody>
          <a:bodyPr lIns="45720" rIns="45720" tIns="0" bIns="0" anchor="t">
            <a:noAutofit/>
          </a:bodyPr>
          <a:p>
            <a:pPr>
              <a:lnSpc>
                <a:spcPct val="80000"/>
              </a:lnSpc>
              <a:buNone/>
              <a:tabLst>
                <a:tab algn="l" pos="0"/>
              </a:tabLst>
            </a:pPr>
            <a:r>
              <a:rPr b="0" lang="es-ES" sz="16450" spc="-330" strike="noStrike" cap="all">
                <a:solidFill>
                  <a:srgbClr val="ffffff"/>
                </a:solidFill>
                <a:latin typeface="Avenir Heavy"/>
                <a:ea typeface="Avenir Heavy"/>
              </a:rPr>
              <a:t>Cards You </a:t>
            </a:r>
            <a:endParaRPr b="0" lang="es-AR" sz="16450" spc="-1" strike="noStrike">
              <a:latin typeface="Arial"/>
            </a:endParaRPr>
          </a:p>
        </p:txBody>
      </p:sp>
      <p:pic>
        <p:nvPicPr>
          <p:cNvPr id="509" name="" descr=""/>
          <p:cNvPicPr/>
          <p:nvPr/>
        </p:nvPicPr>
        <p:blipFill>
          <a:blip r:embed="rId1"/>
          <a:stretch/>
        </p:blipFill>
        <p:spPr>
          <a:xfrm>
            <a:off x="0" y="0"/>
            <a:ext cx="24231240" cy="14423040"/>
          </a:xfrm>
          <a:prstGeom prst="rect">
            <a:avLst/>
          </a:prstGeom>
          <a:ln w="0">
            <a:noFill/>
          </a:ln>
        </p:spPr>
      </p:pic>
      <p:sp>
        <p:nvSpPr>
          <p:cNvPr id="510" name=""/>
          <p:cNvSpPr/>
          <p:nvPr/>
        </p:nvSpPr>
        <p:spPr>
          <a:xfrm>
            <a:off x="19203120" y="11430000"/>
            <a:ext cx="2512800" cy="379080"/>
          </a:xfrm>
          <a:prstGeom prst="rect">
            <a:avLst/>
          </a:prstGeom>
          <a:solidFill>
            <a:srgbClr val="ffffff"/>
          </a:solidFill>
          <a:ln w="0">
            <a:solidFill>
              <a:srgbClr val="ffffff"/>
            </a:solidFill>
          </a:ln>
        </p:spPr>
        <p:style>
          <a:lnRef idx="0"/>
          <a:fillRef idx="0"/>
          <a:effectRef idx="0"/>
          <a:fontRef idx="minor"/>
        </p:style>
      </p:sp>
      <p:sp>
        <p:nvSpPr>
          <p:cNvPr id="511" name=""/>
          <p:cNvSpPr/>
          <p:nvPr/>
        </p:nvSpPr>
        <p:spPr>
          <a:xfrm>
            <a:off x="19431000" y="11430000"/>
            <a:ext cx="1141200" cy="684720"/>
          </a:xfrm>
          <a:prstGeom prst="rect">
            <a:avLst/>
          </a:prstGeom>
          <a:solidFill>
            <a:srgbClr val="ffffff"/>
          </a:solidFill>
          <a:ln w="0">
            <a:solidFill>
              <a:srgbClr val="ffffff"/>
            </a:solidFill>
          </a:ln>
        </p:spPr>
        <p:style>
          <a:lnRef idx="0"/>
          <a:fillRef idx="0"/>
          <a:effectRef idx="0"/>
          <a:fontRef idx="minor"/>
        </p:style>
      </p:sp>
    </p:spTree>
  </p:cSld>
  <mc:AlternateContent>
    <mc:Choice Requires="p14">
      <p:transition spd="slow" p14:dur="2000"/>
    </mc:Choice>
    <mc:Fallback>
      <p:transition spd="slow"/>
    </mc:Fallback>
  </mc:AlternateContent>
</p:sld>
</file>

<file path=ppt/slides/slide62.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000000"/>
        </a:solidFill>
      </p:bgPr>
    </p:bg>
    <p:spTree>
      <p:nvGrpSpPr>
        <p:cNvPr id="1" name=""/>
        <p:cNvGrpSpPr/>
        <p:nvPr/>
      </p:nvGrpSpPr>
      <p:grpSpPr>
        <a:xfrm>
          <a:off x="0" y="0"/>
          <a:ext cx="0" cy="0"/>
          <a:chOff x="0" y="0"/>
          <a:chExt cx="0" cy="0"/>
        </a:xfrm>
      </p:grpSpPr>
      <p:sp>
        <p:nvSpPr>
          <p:cNvPr id="512" name="PlaceHolder 1"/>
          <p:cNvSpPr>
            <a:spLocks noGrp="1"/>
          </p:cNvSpPr>
          <p:nvPr>
            <p:ph type="title"/>
          </p:nvPr>
        </p:nvSpPr>
        <p:spPr>
          <a:xfrm rot="16200000">
            <a:off x="-4065120" y="3390480"/>
            <a:ext cx="12423600" cy="6559560"/>
          </a:xfrm>
          <a:prstGeom prst="rect">
            <a:avLst/>
          </a:prstGeom>
          <a:noFill/>
          <a:ln w="12600">
            <a:noFill/>
          </a:ln>
        </p:spPr>
        <p:txBody>
          <a:bodyPr lIns="50760" rIns="50760" tIns="50760" bIns="50760" anchor="b">
            <a:noAutofit/>
          </a:bodyPr>
          <a:p>
            <a:pPr>
              <a:lnSpc>
                <a:spcPct val="80000"/>
              </a:lnSpc>
              <a:buNone/>
              <a:tabLst>
                <a:tab algn="l" pos="0"/>
              </a:tabLst>
            </a:pPr>
            <a:r>
              <a:rPr b="0" lang="es-ES" sz="13500" spc="-330" strike="noStrike" cap="all">
                <a:solidFill>
                  <a:srgbClr val="ffffff"/>
                </a:solidFill>
                <a:latin typeface="Avenir Heavy"/>
                <a:ea typeface="Avenir Heavy"/>
              </a:rPr>
              <a:t>Cartas para jugar</a:t>
            </a:r>
            <a:endParaRPr b="0" lang="es-AR" sz="13500" spc="-1" strike="noStrike">
              <a:latin typeface="Arial"/>
            </a:endParaRPr>
          </a:p>
        </p:txBody>
      </p:sp>
      <p:pic>
        <p:nvPicPr>
          <p:cNvPr id="513" name="" descr=""/>
          <p:cNvPicPr/>
          <p:nvPr/>
        </p:nvPicPr>
        <p:blipFill>
          <a:blip r:embed="rId1"/>
          <a:stretch/>
        </p:blipFill>
        <p:spPr>
          <a:xfrm>
            <a:off x="5715000" y="3004200"/>
            <a:ext cx="3179520" cy="4513680"/>
          </a:xfrm>
          <a:prstGeom prst="rect">
            <a:avLst/>
          </a:prstGeom>
          <a:ln w="0">
            <a:noFill/>
          </a:ln>
        </p:spPr>
      </p:pic>
      <p:pic>
        <p:nvPicPr>
          <p:cNvPr id="514" name="" descr=""/>
          <p:cNvPicPr/>
          <p:nvPr/>
        </p:nvPicPr>
        <p:blipFill>
          <a:blip r:embed="rId2"/>
          <a:stretch/>
        </p:blipFill>
        <p:spPr>
          <a:xfrm rot="21582600">
            <a:off x="9013680" y="2983680"/>
            <a:ext cx="3186720" cy="4524480"/>
          </a:xfrm>
          <a:prstGeom prst="rect">
            <a:avLst/>
          </a:prstGeom>
          <a:ln w="0">
            <a:noFill/>
          </a:ln>
        </p:spPr>
      </p:pic>
      <p:pic>
        <p:nvPicPr>
          <p:cNvPr id="515" name="" descr=""/>
          <p:cNvPicPr/>
          <p:nvPr/>
        </p:nvPicPr>
        <p:blipFill>
          <a:blip r:embed="rId3"/>
          <a:stretch/>
        </p:blipFill>
        <p:spPr>
          <a:xfrm>
            <a:off x="12344400" y="2971800"/>
            <a:ext cx="3219480" cy="4570560"/>
          </a:xfrm>
          <a:prstGeom prst="rect">
            <a:avLst/>
          </a:prstGeom>
          <a:ln w="0">
            <a:noFill/>
          </a:ln>
        </p:spPr>
      </p:pic>
      <p:pic>
        <p:nvPicPr>
          <p:cNvPr id="516" name="" descr=""/>
          <p:cNvPicPr/>
          <p:nvPr/>
        </p:nvPicPr>
        <p:blipFill>
          <a:blip r:embed="rId4"/>
          <a:stretch/>
        </p:blipFill>
        <p:spPr>
          <a:xfrm>
            <a:off x="15726600" y="2971800"/>
            <a:ext cx="3201480" cy="4544640"/>
          </a:xfrm>
          <a:prstGeom prst="rect">
            <a:avLst/>
          </a:prstGeom>
          <a:ln w="0">
            <a:noFill/>
          </a:ln>
        </p:spPr>
      </p:pic>
      <p:pic>
        <p:nvPicPr>
          <p:cNvPr id="517" name="" descr=""/>
          <p:cNvPicPr/>
          <p:nvPr/>
        </p:nvPicPr>
        <p:blipFill>
          <a:blip r:embed="rId5"/>
          <a:stretch/>
        </p:blipFill>
        <p:spPr>
          <a:xfrm>
            <a:off x="19130400" y="7772400"/>
            <a:ext cx="3198960" cy="4541400"/>
          </a:xfrm>
          <a:prstGeom prst="rect">
            <a:avLst/>
          </a:prstGeom>
          <a:ln w="0">
            <a:noFill/>
          </a:ln>
        </p:spPr>
      </p:pic>
      <p:pic>
        <p:nvPicPr>
          <p:cNvPr id="518" name="" descr=""/>
          <p:cNvPicPr/>
          <p:nvPr/>
        </p:nvPicPr>
        <p:blipFill>
          <a:blip r:embed="rId6"/>
          <a:stretch/>
        </p:blipFill>
        <p:spPr>
          <a:xfrm>
            <a:off x="19114200" y="2971800"/>
            <a:ext cx="3219480" cy="4570560"/>
          </a:xfrm>
          <a:prstGeom prst="rect">
            <a:avLst/>
          </a:prstGeom>
          <a:ln w="0">
            <a:noFill/>
          </a:ln>
        </p:spPr>
      </p:pic>
      <p:pic>
        <p:nvPicPr>
          <p:cNvPr id="519" name="" descr=""/>
          <p:cNvPicPr/>
          <p:nvPr/>
        </p:nvPicPr>
        <p:blipFill>
          <a:blip r:embed="rId7"/>
          <a:stretch/>
        </p:blipFill>
        <p:spPr>
          <a:xfrm>
            <a:off x="5734440" y="7772400"/>
            <a:ext cx="3179520" cy="4513680"/>
          </a:xfrm>
          <a:prstGeom prst="rect">
            <a:avLst/>
          </a:prstGeom>
          <a:ln w="0">
            <a:noFill/>
          </a:ln>
        </p:spPr>
      </p:pic>
      <p:pic>
        <p:nvPicPr>
          <p:cNvPr id="520" name="" descr=""/>
          <p:cNvPicPr/>
          <p:nvPr/>
        </p:nvPicPr>
        <p:blipFill>
          <a:blip r:embed="rId8"/>
          <a:stretch/>
        </p:blipFill>
        <p:spPr>
          <a:xfrm>
            <a:off x="12323880" y="7772400"/>
            <a:ext cx="3219480" cy="4570560"/>
          </a:xfrm>
          <a:prstGeom prst="rect">
            <a:avLst/>
          </a:prstGeom>
          <a:ln w="0">
            <a:noFill/>
          </a:ln>
        </p:spPr>
      </p:pic>
    </p:spTree>
  </p:cSld>
  <mc:AlternateContent>
    <mc:Choice Requires="p14">
      <p:transition spd="slow" p14:dur="2000"/>
    </mc:Choice>
    <mc:Fallback>
      <p:transition spd="slow"/>
    </mc:Fallback>
  </mc:AlternateContent>
</p:sld>
</file>

<file path=ppt/slides/slide63.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blipFill rotWithShape="0">
          <a:blip r:embed="rId1"/>
          <a:tile/>
        </a:blipFill>
      </p:bgPr>
    </p:bg>
    <p:spTree>
      <p:nvGrpSpPr>
        <p:cNvPr id="1" name=""/>
        <p:cNvGrpSpPr/>
        <p:nvPr/>
      </p:nvGrpSpPr>
      <p:grpSpPr>
        <a:xfrm>
          <a:off x="0" y="0"/>
          <a:ext cx="0" cy="0"/>
          <a:chOff x="0" y="0"/>
          <a:chExt cx="0" cy="0"/>
        </a:xfrm>
      </p:grpSpPr>
      <p:sp>
        <p:nvSpPr>
          <p:cNvPr id="521" name="PlaceHolder 1"/>
          <p:cNvSpPr>
            <a:spLocks noGrp="1"/>
          </p:cNvSpPr>
          <p:nvPr>
            <p:ph type="title"/>
          </p:nvPr>
        </p:nvSpPr>
        <p:spPr>
          <a:xfrm>
            <a:off x="1206360" y="952560"/>
            <a:ext cx="21967920" cy="2404440"/>
          </a:xfrm>
          <a:prstGeom prst="rect">
            <a:avLst/>
          </a:prstGeom>
          <a:noFill/>
          <a:ln w="12600">
            <a:noFill/>
          </a:ln>
        </p:spPr>
        <p:txBody>
          <a:bodyPr lIns="50760" rIns="50760" tIns="50760" bIns="50760" anchor="t">
            <a:noAutofit/>
          </a:bodyPr>
          <a:p>
            <a:pPr algn="ctr">
              <a:lnSpc>
                <a:spcPct val="80000"/>
              </a:lnSpc>
              <a:buNone/>
              <a:tabLst>
                <a:tab algn="l" pos="0"/>
              </a:tabLst>
            </a:pPr>
            <a:r>
              <a:rPr b="0" lang="es-ES" sz="7400" spc="-148" strike="noStrike" cap="all">
                <a:solidFill>
                  <a:srgbClr val="000000"/>
                </a:solidFill>
                <a:latin typeface="Avenir Heavy"/>
                <a:ea typeface="Avenir Heavy"/>
              </a:rPr>
              <a:t>eSCENARIO 13: inspeccion profunda de paquetes (deEP PACKET INSPECTION o DPI)</a:t>
            </a:r>
            <a:endParaRPr b="0" lang="es-AR" sz="7400" spc="-1" strike="noStrike">
              <a:latin typeface="Arial"/>
            </a:endParaRPr>
          </a:p>
        </p:txBody>
      </p:sp>
      <p:sp>
        <p:nvSpPr>
          <p:cNvPr id="522" name="PlaceHolder 2"/>
          <p:cNvSpPr>
            <a:spLocks noGrp="1"/>
          </p:cNvSpPr>
          <p:nvPr>
            <p:ph/>
          </p:nvPr>
        </p:nvSpPr>
        <p:spPr>
          <a:xfrm>
            <a:off x="1206360" y="4248360"/>
            <a:ext cx="21967920" cy="8252640"/>
          </a:xfrm>
          <a:prstGeom prst="rect">
            <a:avLst/>
          </a:prstGeom>
          <a:noFill/>
          <a:ln w="12600">
            <a:noFill/>
          </a:ln>
        </p:spPr>
        <p:txBody>
          <a:bodyPr lIns="50760" rIns="50760" tIns="50760" bIns="50760" anchor="t">
            <a:noAutofit/>
          </a:bodyPr>
          <a:p>
            <a:pPr marL="597240" indent="-597240">
              <a:lnSpc>
                <a:spcPct val="90000"/>
              </a:lnSpc>
              <a:spcBef>
                <a:spcPts val="4399"/>
              </a:spcBef>
              <a:buClr>
                <a:srgbClr val="000000"/>
              </a:buClr>
              <a:buSzPct val="123000"/>
              <a:buFont typeface="Play"/>
              <a:buChar char="*"/>
            </a:pPr>
            <a:r>
              <a:rPr b="0" lang="es-ES" sz="6850" spc="-1" strike="noStrike">
                <a:solidFill>
                  <a:srgbClr val="000000"/>
                </a:solidFill>
                <a:latin typeface="Avenir Book"/>
                <a:ea typeface="Avenir Book"/>
              </a:rPr>
              <a:t>Realizas una búsqueda de determinadas palabras clave políticamente controvertidas en tu motor de búsqueda favorito y la búsqueda falla. Pero estas seguro de que debería arrojar muchos resultados válidos, ¡es un tema importante!</a:t>
            </a:r>
            <a:endParaRPr b="0" lang="es-AR" sz="6850" spc="-1" strike="noStrike">
              <a:latin typeface="Arial"/>
            </a:endParaRPr>
          </a:p>
          <a:p>
            <a:pPr marL="597240" indent="-597240">
              <a:lnSpc>
                <a:spcPct val="90000"/>
              </a:lnSpc>
              <a:spcBef>
                <a:spcPts val="4399"/>
              </a:spcBef>
              <a:buClr>
                <a:srgbClr val="000000"/>
              </a:buClr>
              <a:buSzPct val="123000"/>
              <a:buFont typeface="Play"/>
              <a:buChar char="*"/>
            </a:pPr>
            <a:r>
              <a:rPr b="0" lang="es-ES" sz="6850" spc="-1" strike="noStrike">
                <a:solidFill>
                  <a:srgbClr val="000000"/>
                </a:solidFill>
                <a:latin typeface="Avenir Book"/>
                <a:ea typeface="Avenir Book"/>
              </a:rPr>
              <a:t>También estas seguro de que la conectividad a Internet se ha vuelto más lenta en promedio durante los últimos meses...</a:t>
            </a:r>
            <a:endParaRPr b="0" lang="es-AR" sz="6850" spc="-1" strike="noStrike">
              <a:latin typeface="Arial"/>
            </a:endParaRPr>
          </a:p>
        </p:txBody>
      </p:sp>
    </p:spTree>
  </p:cSld>
  <mc:AlternateContent>
    <mc:Choice Requires="p14">
      <p:transition spd="slow" p14:dur="2000"/>
    </mc:Choice>
    <mc:Fallback>
      <p:transition spd="slow"/>
    </mc:Fallback>
  </mc:AlternateContent>
</p:sld>
</file>

<file path=ppt/slides/slide64.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523" name="PlaceHolder 1"/>
          <p:cNvSpPr>
            <a:spLocks noGrp="1"/>
          </p:cNvSpPr>
          <p:nvPr>
            <p:ph type="title"/>
          </p:nvPr>
        </p:nvSpPr>
        <p:spPr>
          <a:xfrm>
            <a:off x="1206360" y="952560"/>
            <a:ext cx="21967920" cy="1429920"/>
          </a:xfrm>
          <a:prstGeom prst="rect">
            <a:avLst/>
          </a:prstGeom>
          <a:noFill/>
          <a:ln w="12600">
            <a:noFill/>
          </a:ln>
        </p:spPr>
        <p:txBody>
          <a:bodyPr lIns="50760" rIns="50760" tIns="50760" bIns="50760" anchor="t">
            <a:noAutofit/>
          </a:bodyPr>
          <a:p>
            <a:pPr algn="ctr">
              <a:buNone/>
            </a:pPr>
            <a:endParaRPr b="0" lang="es-AR" sz="4400" spc="-1" strike="noStrike">
              <a:latin typeface="Arial"/>
            </a:endParaRPr>
          </a:p>
        </p:txBody>
      </p:sp>
      <p:sp>
        <p:nvSpPr>
          <p:cNvPr id="524" name="PlaceHolder 2"/>
          <p:cNvSpPr>
            <a:spLocks noGrp="1"/>
          </p:cNvSpPr>
          <p:nvPr>
            <p:ph/>
          </p:nvPr>
        </p:nvSpPr>
        <p:spPr>
          <a:xfrm>
            <a:off x="1206360" y="2246040"/>
            <a:ext cx="21967920" cy="931680"/>
          </a:xfrm>
          <a:prstGeom prst="rect">
            <a:avLst/>
          </a:prstGeom>
          <a:noFill/>
          <a:ln w="12600">
            <a:noFill/>
          </a:ln>
        </p:spPr>
        <p:txBody>
          <a:bodyPr lIns="45720" rIns="45720" tIns="0" bIns="0" anchor="t">
            <a:noAutofit/>
          </a:bodyPr>
          <a:p>
            <a:pPr>
              <a:lnSpc>
                <a:spcPct val="80000"/>
              </a:lnSpc>
              <a:buNone/>
              <a:tabLst>
                <a:tab algn="l" pos="0"/>
              </a:tabLst>
            </a:pPr>
            <a:r>
              <a:rPr b="0" lang="es-ES" sz="16450" spc="-330" strike="noStrike" cap="all">
                <a:solidFill>
                  <a:srgbClr val="ffffff"/>
                </a:solidFill>
                <a:latin typeface="Avenir Heavy"/>
                <a:ea typeface="Avenir Heavy"/>
              </a:rPr>
              <a:t>Cards You </a:t>
            </a:r>
            <a:endParaRPr b="0" lang="es-AR" sz="16450" spc="-1" strike="noStrike">
              <a:latin typeface="Arial"/>
            </a:endParaRPr>
          </a:p>
        </p:txBody>
      </p:sp>
      <p:sp>
        <p:nvSpPr>
          <p:cNvPr id="525" name=""/>
          <p:cNvSpPr/>
          <p:nvPr/>
        </p:nvSpPr>
        <p:spPr>
          <a:xfrm>
            <a:off x="19203120" y="11430000"/>
            <a:ext cx="2512800" cy="379080"/>
          </a:xfrm>
          <a:prstGeom prst="rect">
            <a:avLst/>
          </a:prstGeom>
          <a:solidFill>
            <a:srgbClr val="ffffff"/>
          </a:solidFill>
          <a:ln w="0">
            <a:solidFill>
              <a:srgbClr val="ffffff"/>
            </a:solidFill>
          </a:ln>
        </p:spPr>
        <p:style>
          <a:lnRef idx="0"/>
          <a:fillRef idx="0"/>
          <a:effectRef idx="0"/>
          <a:fontRef idx="minor"/>
        </p:style>
      </p:sp>
      <p:sp>
        <p:nvSpPr>
          <p:cNvPr id="526" name=""/>
          <p:cNvSpPr/>
          <p:nvPr/>
        </p:nvSpPr>
        <p:spPr>
          <a:xfrm>
            <a:off x="19431000" y="11430000"/>
            <a:ext cx="1141200" cy="684720"/>
          </a:xfrm>
          <a:prstGeom prst="rect">
            <a:avLst/>
          </a:prstGeom>
          <a:solidFill>
            <a:srgbClr val="ffffff"/>
          </a:solidFill>
          <a:ln w="0">
            <a:solidFill>
              <a:srgbClr val="ffffff"/>
            </a:solidFill>
          </a:ln>
        </p:spPr>
        <p:style>
          <a:lnRef idx="0"/>
          <a:fillRef idx="0"/>
          <a:effectRef idx="0"/>
          <a:fontRef idx="minor"/>
        </p:style>
      </p:sp>
      <p:pic>
        <p:nvPicPr>
          <p:cNvPr id="527" name="" descr=""/>
          <p:cNvPicPr/>
          <p:nvPr/>
        </p:nvPicPr>
        <p:blipFill>
          <a:blip r:embed="rId1"/>
          <a:stretch/>
        </p:blipFill>
        <p:spPr>
          <a:xfrm>
            <a:off x="46440" y="360"/>
            <a:ext cx="24193800" cy="14401080"/>
          </a:xfrm>
          <a:prstGeom prst="rect">
            <a:avLst/>
          </a:prstGeom>
          <a:ln w="0">
            <a:noFill/>
          </a:ln>
        </p:spPr>
      </p:pic>
    </p:spTree>
  </p:cSld>
  <mc:AlternateContent>
    <mc:Choice Requires="p14">
      <p:transition spd="slow" p14:dur="2000"/>
    </mc:Choice>
    <mc:Fallback>
      <p:transition spd="slow"/>
    </mc:Fallback>
  </mc:AlternateContent>
</p:sld>
</file>

<file path=ppt/slides/slide65.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000000"/>
        </a:solidFill>
      </p:bgPr>
    </p:bg>
    <p:spTree>
      <p:nvGrpSpPr>
        <p:cNvPr id="1" name=""/>
        <p:cNvGrpSpPr/>
        <p:nvPr/>
      </p:nvGrpSpPr>
      <p:grpSpPr>
        <a:xfrm>
          <a:off x="0" y="0"/>
          <a:ext cx="0" cy="0"/>
          <a:chOff x="0" y="0"/>
          <a:chExt cx="0" cy="0"/>
        </a:xfrm>
      </p:grpSpPr>
      <p:sp>
        <p:nvSpPr>
          <p:cNvPr id="528" name="PlaceHolder 1"/>
          <p:cNvSpPr>
            <a:spLocks noGrp="1"/>
          </p:cNvSpPr>
          <p:nvPr>
            <p:ph type="title"/>
          </p:nvPr>
        </p:nvSpPr>
        <p:spPr>
          <a:xfrm rot="16200000">
            <a:off x="-4065120" y="3390480"/>
            <a:ext cx="12423600" cy="6559560"/>
          </a:xfrm>
          <a:prstGeom prst="rect">
            <a:avLst/>
          </a:prstGeom>
          <a:noFill/>
          <a:ln w="12600">
            <a:noFill/>
          </a:ln>
        </p:spPr>
        <p:txBody>
          <a:bodyPr lIns="50760" rIns="50760" tIns="50760" bIns="50760" anchor="b">
            <a:noAutofit/>
          </a:bodyPr>
          <a:p>
            <a:pPr>
              <a:lnSpc>
                <a:spcPct val="80000"/>
              </a:lnSpc>
              <a:buNone/>
              <a:tabLst>
                <a:tab algn="l" pos="0"/>
              </a:tabLst>
            </a:pPr>
            <a:r>
              <a:rPr b="0" lang="es-ES" sz="13500" spc="-330" strike="noStrike" cap="all">
                <a:solidFill>
                  <a:srgbClr val="ffffff"/>
                </a:solidFill>
                <a:latin typeface="Avenir Heavy"/>
                <a:ea typeface="Avenir Heavy"/>
              </a:rPr>
              <a:t>Cartas para jugar</a:t>
            </a:r>
            <a:endParaRPr b="0" lang="es-AR" sz="13500" spc="-1" strike="noStrike">
              <a:latin typeface="Arial"/>
            </a:endParaRPr>
          </a:p>
        </p:txBody>
      </p:sp>
      <p:pic>
        <p:nvPicPr>
          <p:cNvPr id="529" name="" descr=""/>
          <p:cNvPicPr/>
          <p:nvPr/>
        </p:nvPicPr>
        <p:blipFill>
          <a:blip r:embed="rId1"/>
          <a:stretch/>
        </p:blipFill>
        <p:spPr>
          <a:xfrm>
            <a:off x="5715000" y="3004200"/>
            <a:ext cx="3179520" cy="4513680"/>
          </a:xfrm>
          <a:prstGeom prst="rect">
            <a:avLst/>
          </a:prstGeom>
          <a:ln w="0">
            <a:noFill/>
          </a:ln>
        </p:spPr>
      </p:pic>
      <p:pic>
        <p:nvPicPr>
          <p:cNvPr id="530" name="" descr=""/>
          <p:cNvPicPr/>
          <p:nvPr/>
        </p:nvPicPr>
        <p:blipFill>
          <a:blip r:embed="rId2"/>
          <a:stretch/>
        </p:blipFill>
        <p:spPr>
          <a:xfrm rot="21582600">
            <a:off x="9013680" y="2983680"/>
            <a:ext cx="3186720" cy="4524480"/>
          </a:xfrm>
          <a:prstGeom prst="rect">
            <a:avLst/>
          </a:prstGeom>
          <a:ln w="0">
            <a:noFill/>
          </a:ln>
        </p:spPr>
      </p:pic>
      <p:pic>
        <p:nvPicPr>
          <p:cNvPr id="531" name="" descr=""/>
          <p:cNvPicPr/>
          <p:nvPr/>
        </p:nvPicPr>
        <p:blipFill>
          <a:blip r:embed="rId3"/>
          <a:stretch/>
        </p:blipFill>
        <p:spPr>
          <a:xfrm>
            <a:off x="12344400" y="2971800"/>
            <a:ext cx="3219480" cy="4570560"/>
          </a:xfrm>
          <a:prstGeom prst="rect">
            <a:avLst/>
          </a:prstGeom>
          <a:ln w="0">
            <a:noFill/>
          </a:ln>
        </p:spPr>
      </p:pic>
      <p:pic>
        <p:nvPicPr>
          <p:cNvPr id="532" name="" descr=""/>
          <p:cNvPicPr/>
          <p:nvPr/>
        </p:nvPicPr>
        <p:blipFill>
          <a:blip r:embed="rId4"/>
          <a:stretch/>
        </p:blipFill>
        <p:spPr>
          <a:xfrm>
            <a:off x="15726600" y="2971800"/>
            <a:ext cx="3201480" cy="4544640"/>
          </a:xfrm>
          <a:prstGeom prst="rect">
            <a:avLst/>
          </a:prstGeom>
          <a:ln w="0">
            <a:noFill/>
          </a:ln>
        </p:spPr>
      </p:pic>
      <p:pic>
        <p:nvPicPr>
          <p:cNvPr id="533" name="" descr=""/>
          <p:cNvPicPr/>
          <p:nvPr/>
        </p:nvPicPr>
        <p:blipFill>
          <a:blip r:embed="rId5"/>
          <a:stretch/>
        </p:blipFill>
        <p:spPr>
          <a:xfrm>
            <a:off x="19130400" y="7772400"/>
            <a:ext cx="3198960" cy="4541400"/>
          </a:xfrm>
          <a:prstGeom prst="rect">
            <a:avLst/>
          </a:prstGeom>
          <a:ln w="0">
            <a:noFill/>
          </a:ln>
        </p:spPr>
      </p:pic>
      <p:pic>
        <p:nvPicPr>
          <p:cNvPr id="534" name="" descr=""/>
          <p:cNvPicPr/>
          <p:nvPr/>
        </p:nvPicPr>
        <p:blipFill>
          <a:blip r:embed="rId6"/>
          <a:stretch/>
        </p:blipFill>
        <p:spPr>
          <a:xfrm>
            <a:off x="19114200" y="2971800"/>
            <a:ext cx="3219480" cy="4570560"/>
          </a:xfrm>
          <a:prstGeom prst="rect">
            <a:avLst/>
          </a:prstGeom>
          <a:ln w="0">
            <a:noFill/>
          </a:ln>
        </p:spPr>
      </p:pic>
      <p:pic>
        <p:nvPicPr>
          <p:cNvPr id="535" name="" descr=""/>
          <p:cNvPicPr/>
          <p:nvPr/>
        </p:nvPicPr>
        <p:blipFill>
          <a:blip r:embed="rId7"/>
          <a:stretch/>
        </p:blipFill>
        <p:spPr>
          <a:xfrm>
            <a:off x="5734440" y="7772400"/>
            <a:ext cx="3179520" cy="4513680"/>
          </a:xfrm>
          <a:prstGeom prst="rect">
            <a:avLst/>
          </a:prstGeom>
          <a:ln w="0">
            <a:noFill/>
          </a:ln>
        </p:spPr>
      </p:pic>
      <p:pic>
        <p:nvPicPr>
          <p:cNvPr id="536" name="" descr=""/>
          <p:cNvPicPr/>
          <p:nvPr/>
        </p:nvPicPr>
        <p:blipFill>
          <a:blip r:embed="rId8"/>
          <a:stretch/>
        </p:blipFill>
        <p:spPr>
          <a:xfrm>
            <a:off x="12323880" y="7772400"/>
            <a:ext cx="3219480" cy="4570560"/>
          </a:xfrm>
          <a:prstGeom prst="rect">
            <a:avLst/>
          </a:prstGeom>
          <a:ln w="0">
            <a:noFill/>
          </a:ln>
        </p:spPr>
      </p:pic>
    </p:spTree>
  </p:cSld>
  <mc:AlternateContent>
    <mc:Choice Requires="p14">
      <p:transition spd="slow" p14:dur="2000"/>
    </mc:Choice>
    <mc:Fallback>
      <p:transition spd="slow"/>
    </mc:Fallback>
  </mc:AlternateContent>
</p:sld>
</file>

<file path=ppt/slides/slide7.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pic>
        <p:nvPicPr>
          <p:cNvPr id="220" name="" descr=""/>
          <p:cNvPicPr/>
          <p:nvPr/>
        </p:nvPicPr>
        <p:blipFill>
          <a:blip r:embed="rId1"/>
          <a:stretch/>
        </p:blipFill>
        <p:spPr>
          <a:xfrm>
            <a:off x="0" y="457200"/>
            <a:ext cx="24379560" cy="13669560"/>
          </a:xfrm>
          <a:prstGeom prst="rect">
            <a:avLst/>
          </a:prstGeom>
          <a:ln w="0">
            <a:noFill/>
          </a:ln>
        </p:spPr>
      </p:pic>
      <p:sp>
        <p:nvSpPr>
          <p:cNvPr id="221" name=""/>
          <p:cNvSpPr/>
          <p:nvPr/>
        </p:nvSpPr>
        <p:spPr>
          <a:xfrm>
            <a:off x="16006680" y="457200"/>
            <a:ext cx="3191400" cy="681480"/>
          </a:xfrm>
          <a:prstGeom prst="rect">
            <a:avLst/>
          </a:prstGeom>
          <a:solidFill>
            <a:srgbClr val="ffffff"/>
          </a:solidFill>
          <a:ln w="0">
            <a:solidFill>
              <a:srgbClr val="ffffff"/>
            </a:solidFill>
          </a:ln>
        </p:spPr>
        <p:style>
          <a:lnRef idx="0"/>
          <a:fillRef idx="0"/>
          <a:effectRef idx="0"/>
          <a:fontRef idx="minor"/>
        </p:style>
      </p:sp>
      <p:sp>
        <p:nvSpPr>
          <p:cNvPr id="222" name=""/>
          <p:cNvSpPr/>
          <p:nvPr/>
        </p:nvSpPr>
        <p:spPr>
          <a:xfrm>
            <a:off x="16230600" y="914400"/>
            <a:ext cx="3191400" cy="681480"/>
          </a:xfrm>
          <a:prstGeom prst="rect">
            <a:avLst/>
          </a:prstGeom>
          <a:solidFill>
            <a:srgbClr val="ffffff"/>
          </a:solidFill>
          <a:ln w="0">
            <a:solidFill>
              <a:srgbClr val="ffffff"/>
            </a:solidFill>
          </a:ln>
        </p:spPr>
        <p:style>
          <a:lnRef idx="0"/>
          <a:fillRef idx="0"/>
          <a:effectRef idx="0"/>
          <a:fontRef idx="minor"/>
        </p:style>
      </p:sp>
      <p:sp>
        <p:nvSpPr>
          <p:cNvPr id="223" name=""/>
          <p:cNvSpPr/>
          <p:nvPr/>
        </p:nvSpPr>
        <p:spPr>
          <a:xfrm>
            <a:off x="5948280" y="6858000"/>
            <a:ext cx="3191400" cy="681480"/>
          </a:xfrm>
          <a:prstGeom prst="rect">
            <a:avLst/>
          </a:prstGeom>
          <a:solidFill>
            <a:srgbClr val="ffffff"/>
          </a:solidFill>
          <a:ln w="0">
            <a:solidFill>
              <a:srgbClr val="ffffff"/>
            </a:solidFill>
          </a:ln>
        </p:spPr>
        <p:style>
          <a:lnRef idx="0"/>
          <a:fillRef idx="0"/>
          <a:effectRef idx="0"/>
          <a:fontRef idx="minor"/>
        </p:style>
      </p:sp>
    </p:spTree>
  </p:cSld>
  <mc:AlternateContent>
    <mc:Choice Requires="p14">
      <p:transition spd="slow" p14:dur="2000"/>
    </mc:Choice>
    <mc:Fallback>
      <p:transition spd="slow"/>
    </mc:Fallback>
  </mc:AlternateContent>
</p:sld>
</file>

<file path=ppt/slides/slide8.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224" name=""/>
          <p:cNvSpPr/>
          <p:nvPr/>
        </p:nvSpPr>
        <p:spPr>
          <a:xfrm>
            <a:off x="19887840" y="456840"/>
            <a:ext cx="1134000" cy="1057680"/>
          </a:xfrm>
          <a:prstGeom prst="rect">
            <a:avLst/>
          </a:prstGeom>
          <a:solidFill>
            <a:srgbClr val="ffffff"/>
          </a:solidFill>
          <a:ln w="0">
            <a:solidFill>
              <a:srgbClr val="ffffff"/>
            </a:solidFill>
          </a:ln>
        </p:spPr>
        <p:style>
          <a:lnRef idx="0"/>
          <a:fillRef idx="0"/>
          <a:effectRef idx="0"/>
          <a:fontRef idx="minor"/>
        </p:style>
      </p:sp>
      <p:sp>
        <p:nvSpPr>
          <p:cNvPr id="225" name=""/>
          <p:cNvSpPr/>
          <p:nvPr/>
        </p:nvSpPr>
        <p:spPr>
          <a:xfrm>
            <a:off x="15773400" y="309600"/>
            <a:ext cx="2967480" cy="829080"/>
          </a:xfrm>
          <a:prstGeom prst="rect">
            <a:avLst/>
          </a:prstGeom>
          <a:solidFill>
            <a:srgbClr val="ffffff"/>
          </a:solidFill>
          <a:ln w="0">
            <a:solidFill>
              <a:srgbClr val="ffffff"/>
            </a:solidFill>
          </a:ln>
        </p:spPr>
        <p:style>
          <a:lnRef idx="0"/>
          <a:fillRef idx="0"/>
          <a:effectRef idx="0"/>
          <a:fontRef idx="minor"/>
        </p:style>
      </p:sp>
      <p:sp>
        <p:nvSpPr>
          <p:cNvPr id="226" name=""/>
          <p:cNvSpPr/>
          <p:nvPr/>
        </p:nvSpPr>
        <p:spPr>
          <a:xfrm>
            <a:off x="19892880" y="10287000"/>
            <a:ext cx="3420000" cy="2510280"/>
          </a:xfrm>
          <a:prstGeom prst="rect">
            <a:avLst/>
          </a:prstGeom>
          <a:solidFill>
            <a:srgbClr val="ffffff"/>
          </a:solidFill>
          <a:ln w="0">
            <a:solidFill>
              <a:srgbClr val="ffffff"/>
            </a:solidFill>
          </a:ln>
        </p:spPr>
        <p:style>
          <a:lnRef idx="0"/>
          <a:fillRef idx="0"/>
          <a:effectRef idx="0"/>
          <a:fontRef idx="minor"/>
        </p:style>
      </p:sp>
      <p:sp>
        <p:nvSpPr>
          <p:cNvPr id="227" name=""/>
          <p:cNvSpPr/>
          <p:nvPr/>
        </p:nvSpPr>
        <p:spPr>
          <a:xfrm>
            <a:off x="15585480" y="685800"/>
            <a:ext cx="3191400" cy="681480"/>
          </a:xfrm>
          <a:prstGeom prst="rect">
            <a:avLst/>
          </a:prstGeom>
          <a:solidFill>
            <a:srgbClr val="ffffff"/>
          </a:solidFill>
          <a:ln w="0">
            <a:solidFill>
              <a:srgbClr val="ffffff"/>
            </a:solidFill>
          </a:ln>
        </p:spPr>
        <p:style>
          <a:lnRef idx="0"/>
          <a:fillRef idx="0"/>
          <a:effectRef idx="0"/>
          <a:fontRef idx="minor"/>
        </p:style>
      </p:sp>
      <p:pic>
        <p:nvPicPr>
          <p:cNvPr id="228" name="" descr=""/>
          <p:cNvPicPr/>
          <p:nvPr/>
        </p:nvPicPr>
        <p:blipFill>
          <a:blip r:embed="rId1"/>
          <a:stretch/>
        </p:blipFill>
        <p:spPr>
          <a:xfrm>
            <a:off x="0" y="228600"/>
            <a:ext cx="24379560" cy="14509800"/>
          </a:xfrm>
          <a:prstGeom prst="rect">
            <a:avLst/>
          </a:prstGeom>
          <a:ln w="0">
            <a:noFill/>
          </a:ln>
        </p:spPr>
      </p:pic>
      <p:sp>
        <p:nvSpPr>
          <p:cNvPr id="229" name=""/>
          <p:cNvSpPr/>
          <p:nvPr/>
        </p:nvSpPr>
        <p:spPr>
          <a:xfrm>
            <a:off x="16194600" y="757800"/>
            <a:ext cx="3191400" cy="681480"/>
          </a:xfrm>
          <a:prstGeom prst="rect">
            <a:avLst/>
          </a:prstGeom>
          <a:solidFill>
            <a:srgbClr val="ffffff"/>
          </a:solidFill>
          <a:ln w="0">
            <a:solidFill>
              <a:srgbClr val="ffffff"/>
            </a:solidFill>
          </a:ln>
        </p:spPr>
        <p:style>
          <a:lnRef idx="0"/>
          <a:fillRef idx="0"/>
          <a:effectRef idx="0"/>
          <a:fontRef idx="minor"/>
        </p:style>
      </p:sp>
      <p:sp>
        <p:nvSpPr>
          <p:cNvPr id="230" name=""/>
          <p:cNvSpPr/>
          <p:nvPr/>
        </p:nvSpPr>
        <p:spPr>
          <a:xfrm>
            <a:off x="21488400" y="11430000"/>
            <a:ext cx="2962800" cy="1595880"/>
          </a:xfrm>
          <a:prstGeom prst="rect">
            <a:avLst/>
          </a:prstGeom>
          <a:solidFill>
            <a:srgbClr val="ffffff"/>
          </a:solidFill>
          <a:ln w="0">
            <a:solidFill>
              <a:srgbClr val="ffffff"/>
            </a:solidFill>
          </a:ln>
        </p:spPr>
        <p:style>
          <a:lnRef idx="0"/>
          <a:fillRef idx="0"/>
          <a:effectRef idx="0"/>
          <a:fontRef idx="minor"/>
        </p:style>
      </p:sp>
    </p:spTree>
  </p:cSld>
  <mc:AlternateContent>
    <mc:Choice Requires="p14">
      <p:transition spd="slow" p14:dur="2000"/>
    </mc:Choice>
    <mc:Fallback>
      <p:transition spd="slow"/>
    </mc:Fallback>
  </mc:AlternateContent>
</p:sld>
</file>

<file path=ppt/slides/slide9.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231" name=""/>
          <p:cNvSpPr/>
          <p:nvPr/>
        </p:nvSpPr>
        <p:spPr>
          <a:xfrm>
            <a:off x="19887840" y="456840"/>
            <a:ext cx="1134000" cy="1057680"/>
          </a:xfrm>
          <a:prstGeom prst="rect">
            <a:avLst/>
          </a:prstGeom>
          <a:solidFill>
            <a:srgbClr val="ffffff"/>
          </a:solidFill>
          <a:ln w="0">
            <a:solidFill>
              <a:srgbClr val="ffffff"/>
            </a:solidFill>
          </a:ln>
        </p:spPr>
        <p:style>
          <a:lnRef idx="0"/>
          <a:fillRef idx="0"/>
          <a:effectRef idx="0"/>
          <a:fontRef idx="minor"/>
        </p:style>
      </p:sp>
      <p:sp>
        <p:nvSpPr>
          <p:cNvPr id="232" name=""/>
          <p:cNvSpPr/>
          <p:nvPr/>
        </p:nvSpPr>
        <p:spPr>
          <a:xfrm>
            <a:off x="18744840" y="761760"/>
            <a:ext cx="1134000" cy="1057680"/>
          </a:xfrm>
          <a:prstGeom prst="rect">
            <a:avLst/>
          </a:prstGeom>
          <a:solidFill>
            <a:srgbClr val="ffffff"/>
          </a:solidFill>
          <a:ln w="0">
            <a:solidFill>
              <a:srgbClr val="ffffff"/>
            </a:solidFill>
          </a:ln>
        </p:spPr>
        <p:style>
          <a:lnRef idx="0"/>
          <a:fillRef idx="0"/>
          <a:effectRef idx="0"/>
          <a:fontRef idx="minor"/>
        </p:style>
      </p:sp>
      <p:pic>
        <p:nvPicPr>
          <p:cNvPr id="233" name="" descr=""/>
          <p:cNvPicPr/>
          <p:nvPr/>
        </p:nvPicPr>
        <p:blipFill>
          <a:blip r:embed="rId1"/>
          <a:stretch/>
        </p:blipFill>
        <p:spPr>
          <a:xfrm>
            <a:off x="-91080" y="154800"/>
            <a:ext cx="24470640" cy="14564160"/>
          </a:xfrm>
          <a:prstGeom prst="rect">
            <a:avLst/>
          </a:prstGeom>
          <a:ln w="0">
            <a:noFill/>
          </a:ln>
        </p:spPr>
      </p:pic>
      <p:sp>
        <p:nvSpPr>
          <p:cNvPr id="234" name=""/>
          <p:cNvSpPr/>
          <p:nvPr/>
        </p:nvSpPr>
        <p:spPr>
          <a:xfrm>
            <a:off x="15549480" y="685800"/>
            <a:ext cx="3191400" cy="681480"/>
          </a:xfrm>
          <a:prstGeom prst="rect">
            <a:avLst/>
          </a:prstGeom>
          <a:solidFill>
            <a:srgbClr val="ffffff"/>
          </a:solidFill>
          <a:ln w="0">
            <a:solidFill>
              <a:srgbClr val="ffffff"/>
            </a:solidFill>
          </a:ln>
        </p:spPr>
        <p:style>
          <a:lnRef idx="0"/>
          <a:fillRef idx="0"/>
          <a:effectRef idx="0"/>
          <a:fontRef idx="minor"/>
        </p:style>
      </p:sp>
    </p:spTree>
  </p:cSld>
  <mc:AlternateContent>
    <mc:Choice Requires="p14">
      <p:transition spd="slow" p14:dur="2000"/>
    </mc:Choice>
    <mc:Fallback>
      <p:transition spd="slow"/>
    </mc:Fallback>
  </mc:AlternateContent>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5e5e5e"/>
      </a:dk2>
      <a:lt2>
        <a:srgbClr val="d5d5d5"/>
      </a:lt2>
      <a:accent1>
        <a:srgbClr val="00a2ff"/>
      </a:accent1>
      <a:accent2>
        <a:srgbClr val="16e7cf"/>
      </a:accent2>
      <a:accent3>
        <a:srgbClr val="61d836"/>
      </a:accent3>
      <a:accent4>
        <a:srgbClr val="ffd932"/>
      </a:accent4>
      <a:accent5>
        <a:srgbClr val="ff644e"/>
      </a:accent5>
      <a:accent6>
        <a:srgbClr val="ff42a1"/>
      </a:accent6>
      <a:hlink>
        <a:srgbClr val="0000ff"/>
      </a:hlink>
      <a:folHlink>
        <a:srgbClr val="ff00ff"/>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miter/>
        </a:ln>
        <a:ln w="25400" cap="flat" cmpd="sng" algn="ctr">
          <a:solidFill>
            <a:schemeClr val="phClr"/>
          </a:solidFill>
          <a:prstDash val="solid"/>
          <a:miter/>
        </a:ln>
        <a:ln w="38100" cap="flat" cmpd="sng" algn="ctr">
          <a:solidFill>
            <a:schemeClr val="phClr"/>
          </a:solidFill>
          <a:prstDash val="solid"/>
          <a:miter/>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5e5e5e"/>
      </a:dk2>
      <a:lt2>
        <a:srgbClr val="d5d5d5"/>
      </a:lt2>
      <a:accent1>
        <a:srgbClr val="00a2ff"/>
      </a:accent1>
      <a:accent2>
        <a:srgbClr val="16e7cf"/>
      </a:accent2>
      <a:accent3>
        <a:srgbClr val="61d836"/>
      </a:accent3>
      <a:accent4>
        <a:srgbClr val="ffd932"/>
      </a:accent4>
      <a:accent5>
        <a:srgbClr val="ff644e"/>
      </a:accent5>
      <a:accent6>
        <a:srgbClr val="ff42a1"/>
      </a:accent6>
      <a:hlink>
        <a:srgbClr val="0000ff"/>
      </a:hlink>
      <a:folHlink>
        <a:srgbClr val="ff00ff"/>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miter/>
        </a:ln>
        <a:ln w="25400" cap="flat" cmpd="sng" algn="ctr">
          <a:solidFill>
            <a:schemeClr val="phClr"/>
          </a:solidFill>
          <a:prstDash val="solid"/>
          <a:miter/>
        </a:ln>
        <a:ln w="38100" cap="flat" cmpd="sng" algn="ctr">
          <a:solidFill>
            <a:schemeClr val="phClr"/>
          </a:solidFill>
          <a:prstDash val="solid"/>
          <a:miter/>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5e5e5e"/>
      </a:dk2>
      <a:lt2>
        <a:srgbClr val="d5d5d5"/>
      </a:lt2>
      <a:accent1>
        <a:srgbClr val="00a2ff"/>
      </a:accent1>
      <a:accent2>
        <a:srgbClr val="16e7cf"/>
      </a:accent2>
      <a:accent3>
        <a:srgbClr val="61d836"/>
      </a:accent3>
      <a:accent4>
        <a:srgbClr val="ffd932"/>
      </a:accent4>
      <a:accent5>
        <a:srgbClr val="ff644e"/>
      </a:accent5>
      <a:accent6>
        <a:srgbClr val="ff42a1"/>
      </a:accent6>
      <a:hlink>
        <a:srgbClr val="0000ff"/>
      </a:hlink>
      <a:folHlink>
        <a:srgbClr val="ff00ff"/>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miter/>
        </a:ln>
        <a:ln w="25400" cap="flat" cmpd="sng" algn="ctr">
          <a:solidFill>
            <a:schemeClr val="phClr"/>
          </a:solidFill>
          <a:prstDash val="solid"/>
          <a:miter/>
        </a:ln>
        <a:ln w="38100" cap="flat" cmpd="sng" algn="ctr">
          <a:solidFill>
            <a:schemeClr val="phClr"/>
          </a:solidFill>
          <a:prstDash val="solid"/>
          <a:miter/>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5e5e5e"/>
      </a:dk2>
      <a:lt2>
        <a:srgbClr val="d5d5d5"/>
      </a:lt2>
      <a:accent1>
        <a:srgbClr val="00a2ff"/>
      </a:accent1>
      <a:accent2>
        <a:srgbClr val="16e7cf"/>
      </a:accent2>
      <a:accent3>
        <a:srgbClr val="61d836"/>
      </a:accent3>
      <a:accent4>
        <a:srgbClr val="ffd932"/>
      </a:accent4>
      <a:accent5>
        <a:srgbClr val="ff644e"/>
      </a:accent5>
      <a:accent6>
        <a:srgbClr val="ff42a1"/>
      </a:accent6>
      <a:hlink>
        <a:srgbClr val="0000ff"/>
      </a:hlink>
      <a:folHlink>
        <a:srgbClr val="ff00ff"/>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miter/>
        </a:ln>
        <a:ln w="25400" cap="flat" cmpd="sng" algn="ctr">
          <a:solidFill>
            <a:schemeClr val="phClr"/>
          </a:solidFill>
          <a:prstDash val="solid"/>
          <a:miter/>
        </a:ln>
        <a:ln w="38100" cap="flat" cmpd="sng" algn="ctr">
          <a:solidFill>
            <a:schemeClr val="phClr"/>
          </a:solidFill>
          <a:prstDash val="solid"/>
          <a:miter/>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5e5e5e"/>
      </a:dk2>
      <a:lt2>
        <a:srgbClr val="d5d5d5"/>
      </a:lt2>
      <a:accent1>
        <a:srgbClr val="00a2ff"/>
      </a:accent1>
      <a:accent2>
        <a:srgbClr val="16e7cf"/>
      </a:accent2>
      <a:accent3>
        <a:srgbClr val="61d836"/>
      </a:accent3>
      <a:accent4>
        <a:srgbClr val="ffd932"/>
      </a:accent4>
      <a:accent5>
        <a:srgbClr val="ff644e"/>
      </a:accent5>
      <a:accent6>
        <a:srgbClr val="ff42a1"/>
      </a:accent6>
      <a:hlink>
        <a:srgbClr val="0000ff"/>
      </a:hlink>
      <a:folHlink>
        <a:srgbClr val="ff00ff"/>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miter/>
        </a:ln>
        <a:ln w="25400" cap="flat" cmpd="sng" algn="ctr">
          <a:solidFill>
            <a:schemeClr val="phClr"/>
          </a:solidFill>
          <a:prstDash val="solid"/>
          <a:miter/>
        </a:ln>
        <a:ln w="38100" cap="flat" cmpd="sng" algn="ctr">
          <a:solidFill>
            <a:schemeClr val="phClr"/>
          </a:solidFill>
          <a:prstDash val="solid"/>
          <a:miter/>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5e5e5e"/>
      </a:dk2>
      <a:lt2>
        <a:srgbClr val="d5d5d5"/>
      </a:lt2>
      <a:accent1>
        <a:srgbClr val="00a2ff"/>
      </a:accent1>
      <a:accent2>
        <a:srgbClr val="16e7cf"/>
      </a:accent2>
      <a:accent3>
        <a:srgbClr val="61d836"/>
      </a:accent3>
      <a:accent4>
        <a:srgbClr val="ffd932"/>
      </a:accent4>
      <a:accent5>
        <a:srgbClr val="ff644e"/>
      </a:accent5>
      <a:accent6>
        <a:srgbClr val="ff42a1"/>
      </a:accent6>
      <a:hlink>
        <a:srgbClr val="0000ff"/>
      </a:hlink>
      <a:folHlink>
        <a:srgbClr val="ff00ff"/>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miter/>
        </a:ln>
        <a:ln w="25400" cap="flat" cmpd="sng" algn="ctr">
          <a:solidFill>
            <a:schemeClr val="phClr"/>
          </a:solidFill>
          <a:prstDash val="solid"/>
          <a:miter/>
        </a:ln>
        <a:ln w="38100" cap="flat" cmpd="sng" algn="ctr">
          <a:solidFill>
            <a:schemeClr val="phClr"/>
          </a:solidFill>
          <a:prstDash val="solid"/>
          <a:miter/>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app.xml><?xml version="1.0" encoding="utf-8"?>
<Properties xmlns="http://schemas.openxmlformats.org/officeDocument/2006/extended-properties" xmlns:vt="http://schemas.openxmlformats.org/officeDocument/2006/docPropsVTypes">
  <Template/>
  <TotalTime>12</TotalTime>
  <Application>LibreOffice/7.3.7.2$Linux_X86_64 LibreOffice_project/30$Build-2</Application>
  <AppVersion>15.0000</AppVersion>
  <Words>0</Words>
  <Paragraphs>0</Paragraphs>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
  <dc:description/>
  <dc:language>en-US</dc:language>
  <cp:lastModifiedBy/>
  <dcterms:modified xsi:type="dcterms:W3CDTF">2025-10-24T15:13:45Z</dcterms:modified>
  <cp:revision>26</cp:revision>
  <dc:subject/>
  <dc:title/>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MClips">
    <vt:i4>2</vt:i4>
  </property>
  <property fmtid="{D5CDD505-2E9C-101B-9397-08002B2CF9AE}" pid="3" name="Notes">
    <vt:i4>65</vt:i4>
  </property>
  <property fmtid="{D5CDD505-2E9C-101B-9397-08002B2CF9AE}" pid="4" name="PresentationFormat">
    <vt:lpwstr>On-screen Show (4:3)</vt:lpwstr>
  </property>
  <property fmtid="{D5CDD505-2E9C-101B-9397-08002B2CF9AE}" pid="5" name="Slides">
    <vt:i4>65</vt:i4>
  </property>
</Properties>
</file>